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3"/>
  </p:sldMasterIdLst>
  <p:notesMasterIdLst>
    <p:notesMasterId r:id="rId6"/>
  </p:notesMasterIdLst>
  <p:sldIdLst>
    <p:sldId id="256" r:id="rId4"/>
    <p:sldId id="257" r:id="rId5"/>
  </p:sldIdLst>
  <p:sldSz cx="30275213" cy="42803763"/>
  <p:notesSz cx="6858000" cy="9144000"/>
  <p:embeddedFontLst>
    <p:embeddedFont>
      <p:font typeface="Poppins" panose="00000500000000000000" pitchFamily="2" charset="0"/>
      <p:regular r:id="rId7"/>
      <p:bold r:id="rId8"/>
      <p:italic r:id="rId9"/>
      <p:boldItalic r:id="rId10"/>
    </p:embeddedFont>
    <p:embeddedFont>
      <p:font typeface="Poppins Medium" panose="00000600000000000000" pitchFamily="2" charset="0"/>
      <p:regular r:id="rId11"/>
      <p:bold r:id="rId12"/>
      <p:italic r:id="rId13"/>
      <p:boldItalic r:id="rId14"/>
    </p:embeddedFont>
    <p:embeddedFont>
      <p:font typeface="Roboto" panose="020000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
          <p15:clr>
            <a:srgbClr val="747775"/>
          </p15:clr>
        </p15:guide>
        <p15:guide id="2" pos="691">
          <p15:clr>
            <a:srgbClr val="747775"/>
          </p15:clr>
        </p15:guide>
        <p15:guide id="3" pos="6163">
          <p15:clr>
            <a:srgbClr val="747775"/>
          </p15:clr>
        </p15:guide>
        <p15:guide id="4" pos="6803">
          <p15:clr>
            <a:srgbClr val="747775"/>
          </p15:clr>
        </p15:guide>
        <p15:guide id="5" pos="12275">
          <p15:clr>
            <a:srgbClr val="747775"/>
          </p15:clr>
        </p15:guide>
        <p15:guide id="6" pos="12914">
          <p15:clr>
            <a:srgbClr val="747775"/>
          </p15:clr>
        </p15:guide>
        <p15:guide id="7" pos="18380">
          <p15:clr>
            <a:srgbClr val="747775"/>
          </p15:clr>
        </p15:guide>
        <p15:guide id="8" orient="horz" pos="2627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DE5063-D910-4CC5-B122-4959BC24851B}">
  <a:tblStyle styleId="{1EDE5063-D910-4CC5-B122-4959BC2485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653" y="-4978"/>
      </p:cViewPr>
      <p:guideLst>
        <p:guide orient="horz" pos="691"/>
        <p:guide pos="691"/>
        <p:guide pos="6163"/>
        <p:guide pos="6803"/>
        <p:guide pos="12275"/>
        <p:guide pos="12914"/>
        <p:guide pos="18380"/>
        <p:guide orient="horz" pos="262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2.xml"/><Relationship Id="rId15" Type="http://schemas.openxmlformats.org/officeDocument/2006/relationships/font" Target="fonts/font9.fntdata"/><Relationship Id="rId23" Type="http://schemas.microsoft.com/office/2016/11/relationships/changesInfo" Target="changesInfos/changesInfo1.xml"/><Relationship Id="rId10" Type="http://schemas.openxmlformats.org/officeDocument/2006/relationships/font" Target="fonts/font4.fntdata"/><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 Balbino" userId="abb6f3df-4ec9-49a3-9a0c-25d8b2ad70d1" providerId="ADAL" clId="{7EE9F5F0-66E6-4A98-9360-A1592E4FE8CF}"/>
    <pc:docChg chg="delSld">
      <pc:chgData name="Deborah Balbino" userId="abb6f3df-4ec9-49a3-9a0c-25d8b2ad70d1" providerId="ADAL" clId="{7EE9F5F0-66E6-4A98-9360-A1592E4FE8CF}" dt="2024-05-29T12:01:16.069" v="0" actId="47"/>
      <pc:docMkLst>
        <pc:docMk/>
      </pc:docMkLst>
      <pc:sldChg chg="del">
        <pc:chgData name="Deborah Balbino" userId="abb6f3df-4ec9-49a3-9a0c-25d8b2ad70d1" providerId="ADAL" clId="{7EE9F5F0-66E6-4A98-9360-A1592E4FE8CF}" dt="2024-05-29T12:01:16.069" v="0" actId="47"/>
        <pc:sldMkLst>
          <pc:docMk/>
          <pc:sldMk cId="0"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6627" y="685800"/>
            <a:ext cx="2425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b365aff58c_6_34: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b365aff58c_6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b365aff58c_6_389: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b365aff58c_6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32074" y="6196323"/>
            <a:ext cx="28212000" cy="17081700"/>
          </a:xfrm>
          <a:prstGeom prst="rect">
            <a:avLst/>
          </a:prstGeom>
        </p:spPr>
        <p:txBody>
          <a:bodyPr spcFirstLastPara="1" wrap="square" lIns="455425" tIns="455425" rIns="455425" bIns="455425" anchor="b" anchorCtr="0">
            <a:normAutofit/>
          </a:bodyPr>
          <a:lstStyle>
            <a:lvl1pPr lvl="0" algn="ctr">
              <a:spcBef>
                <a:spcPts val="0"/>
              </a:spcBef>
              <a:spcAft>
                <a:spcPts val="0"/>
              </a:spcAft>
              <a:buSzPts val="25900"/>
              <a:buNone/>
              <a:defRPr sz="25900"/>
            </a:lvl1pPr>
            <a:lvl2pPr lvl="1" algn="ctr">
              <a:spcBef>
                <a:spcPts val="0"/>
              </a:spcBef>
              <a:spcAft>
                <a:spcPts val="0"/>
              </a:spcAft>
              <a:buSzPts val="25900"/>
              <a:buNone/>
              <a:defRPr sz="25900"/>
            </a:lvl2pPr>
            <a:lvl3pPr lvl="2" algn="ctr">
              <a:spcBef>
                <a:spcPts val="0"/>
              </a:spcBef>
              <a:spcAft>
                <a:spcPts val="0"/>
              </a:spcAft>
              <a:buSzPts val="25900"/>
              <a:buNone/>
              <a:defRPr sz="25900"/>
            </a:lvl3pPr>
            <a:lvl4pPr lvl="3" algn="ctr">
              <a:spcBef>
                <a:spcPts val="0"/>
              </a:spcBef>
              <a:spcAft>
                <a:spcPts val="0"/>
              </a:spcAft>
              <a:buSzPts val="25900"/>
              <a:buNone/>
              <a:defRPr sz="25900"/>
            </a:lvl4pPr>
            <a:lvl5pPr lvl="4" algn="ctr">
              <a:spcBef>
                <a:spcPts val="0"/>
              </a:spcBef>
              <a:spcAft>
                <a:spcPts val="0"/>
              </a:spcAft>
              <a:buSzPts val="25900"/>
              <a:buNone/>
              <a:defRPr sz="25900"/>
            </a:lvl5pPr>
            <a:lvl6pPr lvl="5" algn="ctr">
              <a:spcBef>
                <a:spcPts val="0"/>
              </a:spcBef>
              <a:spcAft>
                <a:spcPts val="0"/>
              </a:spcAft>
              <a:buSzPts val="25900"/>
              <a:buNone/>
              <a:defRPr sz="25900"/>
            </a:lvl6pPr>
            <a:lvl7pPr lvl="6" algn="ctr">
              <a:spcBef>
                <a:spcPts val="0"/>
              </a:spcBef>
              <a:spcAft>
                <a:spcPts val="0"/>
              </a:spcAft>
              <a:buSzPts val="25900"/>
              <a:buNone/>
              <a:defRPr sz="25900"/>
            </a:lvl7pPr>
            <a:lvl8pPr lvl="7" algn="ctr">
              <a:spcBef>
                <a:spcPts val="0"/>
              </a:spcBef>
              <a:spcAft>
                <a:spcPts val="0"/>
              </a:spcAft>
              <a:buSzPts val="25900"/>
              <a:buNone/>
              <a:defRPr sz="25900"/>
            </a:lvl8pPr>
            <a:lvl9pPr lvl="8" algn="ctr">
              <a:spcBef>
                <a:spcPts val="0"/>
              </a:spcBef>
              <a:spcAft>
                <a:spcPts val="0"/>
              </a:spcAft>
              <a:buSzPts val="25900"/>
              <a:buNone/>
              <a:defRPr sz="25900"/>
            </a:lvl9pPr>
          </a:lstStyle>
          <a:p>
            <a:endParaRPr/>
          </a:p>
        </p:txBody>
      </p:sp>
      <p:sp>
        <p:nvSpPr>
          <p:cNvPr id="11" name="Google Shape;11;p2"/>
          <p:cNvSpPr txBox="1">
            <a:spLocks noGrp="1"/>
          </p:cNvSpPr>
          <p:nvPr>
            <p:ph type="subTitle" idx="1"/>
          </p:nvPr>
        </p:nvSpPr>
        <p:spPr>
          <a:xfrm>
            <a:off x="1032046" y="23585474"/>
            <a:ext cx="28212000" cy="6596100"/>
          </a:xfrm>
          <a:prstGeom prst="rect">
            <a:avLst/>
          </a:prstGeom>
        </p:spPr>
        <p:txBody>
          <a:bodyPr spcFirstLastPara="1" wrap="square" lIns="455425" tIns="455425" rIns="455425" bIns="455425" anchor="t" anchorCtr="0">
            <a:normAutofit/>
          </a:bodyPr>
          <a:lstStyle>
            <a:lvl1pPr lvl="0" algn="ctr">
              <a:lnSpc>
                <a:spcPct val="100000"/>
              </a:lnSpc>
              <a:spcBef>
                <a:spcPts val="0"/>
              </a:spcBef>
              <a:spcAft>
                <a:spcPts val="0"/>
              </a:spcAft>
              <a:buSzPts val="13900"/>
              <a:buNone/>
              <a:defRPr sz="13900"/>
            </a:lvl1pPr>
            <a:lvl2pPr lvl="1" algn="ctr">
              <a:lnSpc>
                <a:spcPct val="100000"/>
              </a:lnSpc>
              <a:spcBef>
                <a:spcPts val="0"/>
              </a:spcBef>
              <a:spcAft>
                <a:spcPts val="0"/>
              </a:spcAft>
              <a:buSzPts val="13900"/>
              <a:buNone/>
              <a:defRPr sz="13900"/>
            </a:lvl2pPr>
            <a:lvl3pPr lvl="2" algn="ctr">
              <a:lnSpc>
                <a:spcPct val="100000"/>
              </a:lnSpc>
              <a:spcBef>
                <a:spcPts val="0"/>
              </a:spcBef>
              <a:spcAft>
                <a:spcPts val="0"/>
              </a:spcAft>
              <a:buSzPts val="13900"/>
              <a:buNone/>
              <a:defRPr sz="13900"/>
            </a:lvl3pPr>
            <a:lvl4pPr lvl="3" algn="ctr">
              <a:lnSpc>
                <a:spcPct val="100000"/>
              </a:lnSpc>
              <a:spcBef>
                <a:spcPts val="0"/>
              </a:spcBef>
              <a:spcAft>
                <a:spcPts val="0"/>
              </a:spcAft>
              <a:buSzPts val="13900"/>
              <a:buNone/>
              <a:defRPr sz="13900"/>
            </a:lvl4pPr>
            <a:lvl5pPr lvl="4" algn="ctr">
              <a:lnSpc>
                <a:spcPct val="100000"/>
              </a:lnSpc>
              <a:spcBef>
                <a:spcPts val="0"/>
              </a:spcBef>
              <a:spcAft>
                <a:spcPts val="0"/>
              </a:spcAft>
              <a:buSzPts val="13900"/>
              <a:buNone/>
              <a:defRPr sz="13900"/>
            </a:lvl5pPr>
            <a:lvl6pPr lvl="5" algn="ctr">
              <a:lnSpc>
                <a:spcPct val="100000"/>
              </a:lnSpc>
              <a:spcBef>
                <a:spcPts val="0"/>
              </a:spcBef>
              <a:spcAft>
                <a:spcPts val="0"/>
              </a:spcAft>
              <a:buSzPts val="13900"/>
              <a:buNone/>
              <a:defRPr sz="13900"/>
            </a:lvl6pPr>
            <a:lvl7pPr lvl="6" algn="ctr">
              <a:lnSpc>
                <a:spcPct val="100000"/>
              </a:lnSpc>
              <a:spcBef>
                <a:spcPts val="0"/>
              </a:spcBef>
              <a:spcAft>
                <a:spcPts val="0"/>
              </a:spcAft>
              <a:buSzPts val="13900"/>
              <a:buNone/>
              <a:defRPr sz="13900"/>
            </a:lvl7pPr>
            <a:lvl8pPr lvl="7" algn="ctr">
              <a:lnSpc>
                <a:spcPct val="100000"/>
              </a:lnSpc>
              <a:spcBef>
                <a:spcPts val="0"/>
              </a:spcBef>
              <a:spcAft>
                <a:spcPts val="0"/>
              </a:spcAft>
              <a:buSzPts val="13900"/>
              <a:buNone/>
              <a:defRPr sz="13900"/>
            </a:lvl8pPr>
            <a:lvl9pPr lvl="8" algn="ctr">
              <a:lnSpc>
                <a:spcPct val="100000"/>
              </a:lnSpc>
              <a:spcBef>
                <a:spcPts val="0"/>
              </a:spcBef>
              <a:spcAft>
                <a:spcPts val="0"/>
              </a:spcAft>
              <a:buSzPts val="13900"/>
              <a:buNone/>
              <a:defRPr sz="13900"/>
            </a:lvl9pPr>
          </a:lstStyle>
          <a:p>
            <a:endParaRPr/>
          </a:p>
        </p:txBody>
      </p:sp>
      <p:sp>
        <p:nvSpPr>
          <p:cNvPr id="12" name="Google Shape;12;p2"/>
          <p:cNvSpPr txBox="1">
            <a:spLocks noGrp="1"/>
          </p:cNvSpPr>
          <p:nvPr>
            <p:ph type="sldNum" idx="12"/>
          </p:nvPr>
        </p:nvSpPr>
        <p:spPr>
          <a:xfrm>
            <a:off x="28052508" y="38807103"/>
            <a:ext cx="1816800" cy="3275400"/>
          </a:xfrm>
          <a:prstGeom prst="rect">
            <a:avLst/>
          </a:prstGeom>
        </p:spPr>
        <p:txBody>
          <a:bodyPr spcFirstLastPara="1" wrap="square" lIns="455425" tIns="455425" rIns="455425" bIns="455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032046" y="9205128"/>
            <a:ext cx="28212000" cy="16340100"/>
          </a:xfrm>
          <a:prstGeom prst="rect">
            <a:avLst/>
          </a:prstGeom>
        </p:spPr>
        <p:txBody>
          <a:bodyPr spcFirstLastPara="1" wrap="square" lIns="455425" tIns="455425" rIns="455425" bIns="455425" anchor="b" anchorCtr="0">
            <a:normAutofit/>
          </a:bodyPr>
          <a:lstStyle>
            <a:lvl1pPr lvl="0" algn="ctr">
              <a:spcBef>
                <a:spcPts val="0"/>
              </a:spcBef>
              <a:spcAft>
                <a:spcPts val="0"/>
              </a:spcAft>
              <a:buSzPts val="59800"/>
              <a:buNone/>
              <a:defRPr sz="59800"/>
            </a:lvl1pPr>
            <a:lvl2pPr lvl="1" algn="ctr">
              <a:spcBef>
                <a:spcPts val="0"/>
              </a:spcBef>
              <a:spcAft>
                <a:spcPts val="0"/>
              </a:spcAft>
              <a:buSzPts val="59800"/>
              <a:buNone/>
              <a:defRPr sz="59800"/>
            </a:lvl2pPr>
            <a:lvl3pPr lvl="2" algn="ctr">
              <a:spcBef>
                <a:spcPts val="0"/>
              </a:spcBef>
              <a:spcAft>
                <a:spcPts val="0"/>
              </a:spcAft>
              <a:buSzPts val="59800"/>
              <a:buNone/>
              <a:defRPr sz="59800"/>
            </a:lvl3pPr>
            <a:lvl4pPr lvl="3" algn="ctr">
              <a:spcBef>
                <a:spcPts val="0"/>
              </a:spcBef>
              <a:spcAft>
                <a:spcPts val="0"/>
              </a:spcAft>
              <a:buSzPts val="59800"/>
              <a:buNone/>
              <a:defRPr sz="59800"/>
            </a:lvl4pPr>
            <a:lvl5pPr lvl="4" algn="ctr">
              <a:spcBef>
                <a:spcPts val="0"/>
              </a:spcBef>
              <a:spcAft>
                <a:spcPts val="0"/>
              </a:spcAft>
              <a:buSzPts val="59800"/>
              <a:buNone/>
              <a:defRPr sz="59800"/>
            </a:lvl5pPr>
            <a:lvl6pPr lvl="5" algn="ctr">
              <a:spcBef>
                <a:spcPts val="0"/>
              </a:spcBef>
              <a:spcAft>
                <a:spcPts val="0"/>
              </a:spcAft>
              <a:buSzPts val="59800"/>
              <a:buNone/>
              <a:defRPr sz="59800"/>
            </a:lvl6pPr>
            <a:lvl7pPr lvl="6" algn="ctr">
              <a:spcBef>
                <a:spcPts val="0"/>
              </a:spcBef>
              <a:spcAft>
                <a:spcPts val="0"/>
              </a:spcAft>
              <a:buSzPts val="59800"/>
              <a:buNone/>
              <a:defRPr sz="59800"/>
            </a:lvl7pPr>
            <a:lvl8pPr lvl="7" algn="ctr">
              <a:spcBef>
                <a:spcPts val="0"/>
              </a:spcBef>
              <a:spcAft>
                <a:spcPts val="0"/>
              </a:spcAft>
              <a:buSzPts val="59800"/>
              <a:buNone/>
              <a:defRPr sz="59800"/>
            </a:lvl8pPr>
            <a:lvl9pPr lvl="8" algn="ctr">
              <a:spcBef>
                <a:spcPts val="0"/>
              </a:spcBef>
              <a:spcAft>
                <a:spcPts val="0"/>
              </a:spcAft>
              <a:buSzPts val="59800"/>
              <a:buNone/>
              <a:defRPr sz="59800"/>
            </a:lvl9pPr>
          </a:lstStyle>
          <a:p>
            <a:r>
              <a:t>xx%</a:t>
            </a:r>
          </a:p>
        </p:txBody>
      </p:sp>
      <p:sp>
        <p:nvSpPr>
          <p:cNvPr id="46" name="Google Shape;46;p11"/>
          <p:cNvSpPr txBox="1">
            <a:spLocks noGrp="1"/>
          </p:cNvSpPr>
          <p:nvPr>
            <p:ph type="body" idx="1"/>
          </p:nvPr>
        </p:nvSpPr>
        <p:spPr>
          <a:xfrm>
            <a:off x="1032046" y="26232690"/>
            <a:ext cx="28212000" cy="10825200"/>
          </a:xfrm>
          <a:prstGeom prst="rect">
            <a:avLst/>
          </a:prstGeom>
        </p:spPr>
        <p:txBody>
          <a:bodyPr spcFirstLastPara="1" wrap="square" lIns="455425" tIns="455425" rIns="455425" bIns="455425" anchor="t" anchorCtr="0">
            <a:normAutofit/>
          </a:bodyPr>
          <a:lstStyle>
            <a:lvl1pPr marL="457200" lvl="0" indent="-800100" algn="ctr">
              <a:spcBef>
                <a:spcPts val="0"/>
              </a:spcBef>
              <a:spcAft>
                <a:spcPts val="0"/>
              </a:spcAft>
              <a:buSzPts val="9000"/>
              <a:buChar char="●"/>
              <a:defRPr/>
            </a:lvl1pPr>
            <a:lvl2pPr marL="914400" lvl="1" indent="-673100" algn="ctr">
              <a:spcBef>
                <a:spcPts val="0"/>
              </a:spcBef>
              <a:spcAft>
                <a:spcPts val="0"/>
              </a:spcAft>
              <a:buSzPts val="7000"/>
              <a:buChar char="○"/>
              <a:defRPr/>
            </a:lvl2pPr>
            <a:lvl3pPr marL="1371600" lvl="2" indent="-673100" algn="ctr">
              <a:spcBef>
                <a:spcPts val="0"/>
              </a:spcBef>
              <a:spcAft>
                <a:spcPts val="0"/>
              </a:spcAft>
              <a:buSzPts val="7000"/>
              <a:buChar char="■"/>
              <a:defRPr/>
            </a:lvl3pPr>
            <a:lvl4pPr marL="1828800" lvl="3" indent="-673100" algn="ctr">
              <a:spcBef>
                <a:spcPts val="0"/>
              </a:spcBef>
              <a:spcAft>
                <a:spcPts val="0"/>
              </a:spcAft>
              <a:buSzPts val="7000"/>
              <a:buChar char="●"/>
              <a:defRPr/>
            </a:lvl4pPr>
            <a:lvl5pPr marL="2286000" lvl="4" indent="-673100" algn="ctr">
              <a:spcBef>
                <a:spcPts val="0"/>
              </a:spcBef>
              <a:spcAft>
                <a:spcPts val="0"/>
              </a:spcAft>
              <a:buSzPts val="7000"/>
              <a:buChar char="○"/>
              <a:defRPr/>
            </a:lvl5pPr>
            <a:lvl6pPr marL="2743200" lvl="5" indent="-673100" algn="ctr">
              <a:spcBef>
                <a:spcPts val="0"/>
              </a:spcBef>
              <a:spcAft>
                <a:spcPts val="0"/>
              </a:spcAft>
              <a:buSzPts val="7000"/>
              <a:buChar char="■"/>
              <a:defRPr/>
            </a:lvl6pPr>
            <a:lvl7pPr marL="3200400" lvl="6" indent="-673100" algn="ctr">
              <a:spcBef>
                <a:spcPts val="0"/>
              </a:spcBef>
              <a:spcAft>
                <a:spcPts val="0"/>
              </a:spcAft>
              <a:buSzPts val="7000"/>
              <a:buChar char="●"/>
              <a:defRPr/>
            </a:lvl7pPr>
            <a:lvl8pPr marL="3657600" lvl="7" indent="-673100" algn="ctr">
              <a:spcBef>
                <a:spcPts val="0"/>
              </a:spcBef>
              <a:spcAft>
                <a:spcPts val="0"/>
              </a:spcAft>
              <a:buSzPts val="7000"/>
              <a:buChar char="○"/>
              <a:defRPr/>
            </a:lvl8pPr>
            <a:lvl9pPr marL="4114800" lvl="8" indent="-673100" algn="ctr">
              <a:spcBef>
                <a:spcPts val="0"/>
              </a:spcBef>
              <a:spcAft>
                <a:spcPts val="0"/>
              </a:spcAft>
              <a:buSzPts val="7000"/>
              <a:buChar char="■"/>
              <a:defRPr/>
            </a:lvl9pPr>
          </a:lstStyle>
          <a:p>
            <a:endParaRPr/>
          </a:p>
        </p:txBody>
      </p:sp>
      <p:sp>
        <p:nvSpPr>
          <p:cNvPr id="47" name="Google Shape;47;p11"/>
          <p:cNvSpPr txBox="1">
            <a:spLocks noGrp="1"/>
          </p:cNvSpPr>
          <p:nvPr>
            <p:ph type="sldNum" idx="12"/>
          </p:nvPr>
        </p:nvSpPr>
        <p:spPr>
          <a:xfrm>
            <a:off x="28052508" y="38807103"/>
            <a:ext cx="1816800" cy="3275400"/>
          </a:xfrm>
          <a:prstGeom prst="rect">
            <a:avLst/>
          </a:prstGeom>
        </p:spPr>
        <p:txBody>
          <a:bodyPr spcFirstLastPara="1" wrap="square" lIns="455425" tIns="455425" rIns="455425" bIns="455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28052508" y="38807103"/>
            <a:ext cx="1816800" cy="3275400"/>
          </a:xfrm>
          <a:prstGeom prst="rect">
            <a:avLst/>
          </a:prstGeom>
        </p:spPr>
        <p:txBody>
          <a:bodyPr spcFirstLastPara="1" wrap="square" lIns="455425" tIns="455425" rIns="455425" bIns="455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032046" y="17899287"/>
            <a:ext cx="28212000" cy="7005300"/>
          </a:xfrm>
          <a:prstGeom prst="rect">
            <a:avLst/>
          </a:prstGeom>
        </p:spPr>
        <p:txBody>
          <a:bodyPr spcFirstLastPara="1" wrap="square" lIns="455425" tIns="455425" rIns="455425" bIns="455425" anchor="ctr" anchorCtr="0">
            <a:normAutofit/>
          </a:bodyPr>
          <a:lstStyle>
            <a:lvl1pPr lvl="0" algn="ctr">
              <a:spcBef>
                <a:spcPts val="0"/>
              </a:spcBef>
              <a:spcAft>
                <a:spcPts val="0"/>
              </a:spcAft>
              <a:buSzPts val="17900"/>
              <a:buNone/>
              <a:defRPr sz="17900"/>
            </a:lvl1pPr>
            <a:lvl2pPr lvl="1" algn="ctr">
              <a:spcBef>
                <a:spcPts val="0"/>
              </a:spcBef>
              <a:spcAft>
                <a:spcPts val="0"/>
              </a:spcAft>
              <a:buSzPts val="17900"/>
              <a:buNone/>
              <a:defRPr sz="17900"/>
            </a:lvl2pPr>
            <a:lvl3pPr lvl="2" algn="ctr">
              <a:spcBef>
                <a:spcPts val="0"/>
              </a:spcBef>
              <a:spcAft>
                <a:spcPts val="0"/>
              </a:spcAft>
              <a:buSzPts val="17900"/>
              <a:buNone/>
              <a:defRPr sz="17900"/>
            </a:lvl3pPr>
            <a:lvl4pPr lvl="3" algn="ctr">
              <a:spcBef>
                <a:spcPts val="0"/>
              </a:spcBef>
              <a:spcAft>
                <a:spcPts val="0"/>
              </a:spcAft>
              <a:buSzPts val="17900"/>
              <a:buNone/>
              <a:defRPr sz="17900"/>
            </a:lvl4pPr>
            <a:lvl5pPr lvl="4" algn="ctr">
              <a:spcBef>
                <a:spcPts val="0"/>
              </a:spcBef>
              <a:spcAft>
                <a:spcPts val="0"/>
              </a:spcAft>
              <a:buSzPts val="17900"/>
              <a:buNone/>
              <a:defRPr sz="17900"/>
            </a:lvl5pPr>
            <a:lvl6pPr lvl="5" algn="ctr">
              <a:spcBef>
                <a:spcPts val="0"/>
              </a:spcBef>
              <a:spcAft>
                <a:spcPts val="0"/>
              </a:spcAft>
              <a:buSzPts val="17900"/>
              <a:buNone/>
              <a:defRPr sz="17900"/>
            </a:lvl6pPr>
            <a:lvl7pPr lvl="6" algn="ctr">
              <a:spcBef>
                <a:spcPts val="0"/>
              </a:spcBef>
              <a:spcAft>
                <a:spcPts val="0"/>
              </a:spcAft>
              <a:buSzPts val="17900"/>
              <a:buNone/>
              <a:defRPr sz="17900"/>
            </a:lvl7pPr>
            <a:lvl8pPr lvl="7" algn="ctr">
              <a:spcBef>
                <a:spcPts val="0"/>
              </a:spcBef>
              <a:spcAft>
                <a:spcPts val="0"/>
              </a:spcAft>
              <a:buSzPts val="17900"/>
              <a:buNone/>
              <a:defRPr sz="17900"/>
            </a:lvl8pPr>
            <a:lvl9pPr lvl="8" algn="ctr">
              <a:spcBef>
                <a:spcPts val="0"/>
              </a:spcBef>
              <a:spcAft>
                <a:spcPts val="0"/>
              </a:spcAft>
              <a:buSzPts val="17900"/>
              <a:buNone/>
              <a:defRPr sz="17900"/>
            </a:lvl9pPr>
          </a:lstStyle>
          <a:p>
            <a:endParaRPr/>
          </a:p>
        </p:txBody>
      </p:sp>
      <p:sp>
        <p:nvSpPr>
          <p:cNvPr id="15" name="Google Shape;15;p3"/>
          <p:cNvSpPr txBox="1">
            <a:spLocks noGrp="1"/>
          </p:cNvSpPr>
          <p:nvPr>
            <p:ph type="sldNum" idx="12"/>
          </p:nvPr>
        </p:nvSpPr>
        <p:spPr>
          <a:xfrm>
            <a:off x="28052508" y="38807103"/>
            <a:ext cx="1816800" cy="3275400"/>
          </a:xfrm>
          <a:prstGeom prst="rect">
            <a:avLst/>
          </a:prstGeom>
        </p:spPr>
        <p:txBody>
          <a:bodyPr spcFirstLastPara="1" wrap="square" lIns="455425" tIns="455425" rIns="455425" bIns="455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032046" y="3703480"/>
            <a:ext cx="28212000" cy="4766100"/>
          </a:xfrm>
          <a:prstGeom prst="rect">
            <a:avLst/>
          </a:prstGeom>
        </p:spPr>
        <p:txBody>
          <a:bodyPr spcFirstLastPara="1" wrap="square" lIns="455425" tIns="455425" rIns="455425" bIns="455425" anchor="t" anchorCtr="0">
            <a:normAutofit/>
          </a:bodyPr>
          <a:lstStyle>
            <a:lvl1pPr lvl="0">
              <a:spcBef>
                <a:spcPts val="0"/>
              </a:spcBef>
              <a:spcAft>
                <a:spcPts val="0"/>
              </a:spcAft>
              <a:buSzPts val="13900"/>
              <a:buNone/>
              <a:defRPr/>
            </a:lvl1pPr>
            <a:lvl2pPr lvl="1">
              <a:spcBef>
                <a:spcPts val="0"/>
              </a:spcBef>
              <a:spcAft>
                <a:spcPts val="0"/>
              </a:spcAft>
              <a:buSzPts val="13900"/>
              <a:buNone/>
              <a:defRPr/>
            </a:lvl2pPr>
            <a:lvl3pPr lvl="2">
              <a:spcBef>
                <a:spcPts val="0"/>
              </a:spcBef>
              <a:spcAft>
                <a:spcPts val="0"/>
              </a:spcAft>
              <a:buSzPts val="13900"/>
              <a:buNone/>
              <a:defRPr/>
            </a:lvl3pPr>
            <a:lvl4pPr lvl="3">
              <a:spcBef>
                <a:spcPts val="0"/>
              </a:spcBef>
              <a:spcAft>
                <a:spcPts val="0"/>
              </a:spcAft>
              <a:buSzPts val="13900"/>
              <a:buNone/>
              <a:defRPr/>
            </a:lvl4pPr>
            <a:lvl5pPr lvl="4">
              <a:spcBef>
                <a:spcPts val="0"/>
              </a:spcBef>
              <a:spcAft>
                <a:spcPts val="0"/>
              </a:spcAft>
              <a:buSzPts val="13900"/>
              <a:buNone/>
              <a:defRPr/>
            </a:lvl5pPr>
            <a:lvl6pPr lvl="5">
              <a:spcBef>
                <a:spcPts val="0"/>
              </a:spcBef>
              <a:spcAft>
                <a:spcPts val="0"/>
              </a:spcAft>
              <a:buSzPts val="13900"/>
              <a:buNone/>
              <a:defRPr/>
            </a:lvl6pPr>
            <a:lvl7pPr lvl="6">
              <a:spcBef>
                <a:spcPts val="0"/>
              </a:spcBef>
              <a:spcAft>
                <a:spcPts val="0"/>
              </a:spcAft>
              <a:buSzPts val="13900"/>
              <a:buNone/>
              <a:defRPr/>
            </a:lvl7pPr>
            <a:lvl8pPr lvl="7">
              <a:spcBef>
                <a:spcPts val="0"/>
              </a:spcBef>
              <a:spcAft>
                <a:spcPts val="0"/>
              </a:spcAft>
              <a:buSzPts val="13900"/>
              <a:buNone/>
              <a:defRPr/>
            </a:lvl8pPr>
            <a:lvl9pPr lvl="8">
              <a:spcBef>
                <a:spcPts val="0"/>
              </a:spcBef>
              <a:spcAft>
                <a:spcPts val="0"/>
              </a:spcAft>
              <a:buSzPts val="13900"/>
              <a:buNone/>
              <a:defRPr/>
            </a:lvl9pPr>
          </a:lstStyle>
          <a:p>
            <a:endParaRPr/>
          </a:p>
        </p:txBody>
      </p:sp>
      <p:sp>
        <p:nvSpPr>
          <p:cNvPr id="18" name="Google Shape;18;p4"/>
          <p:cNvSpPr txBox="1">
            <a:spLocks noGrp="1"/>
          </p:cNvSpPr>
          <p:nvPr>
            <p:ph type="body" idx="1"/>
          </p:nvPr>
        </p:nvSpPr>
        <p:spPr>
          <a:xfrm>
            <a:off x="1032046" y="9590851"/>
            <a:ext cx="28212000" cy="28431000"/>
          </a:xfrm>
          <a:prstGeom prst="rect">
            <a:avLst/>
          </a:prstGeom>
        </p:spPr>
        <p:txBody>
          <a:bodyPr spcFirstLastPara="1" wrap="square" lIns="455425" tIns="455425" rIns="455425" bIns="455425" anchor="t" anchorCtr="0">
            <a:normAutofit/>
          </a:bodyPr>
          <a:lstStyle>
            <a:lvl1pPr marL="457200" lvl="0" indent="-800100">
              <a:spcBef>
                <a:spcPts val="0"/>
              </a:spcBef>
              <a:spcAft>
                <a:spcPts val="0"/>
              </a:spcAft>
              <a:buSzPts val="9000"/>
              <a:buChar char="●"/>
              <a:defRPr/>
            </a:lvl1pPr>
            <a:lvl2pPr marL="914400" lvl="1" indent="-673100">
              <a:spcBef>
                <a:spcPts val="0"/>
              </a:spcBef>
              <a:spcAft>
                <a:spcPts val="0"/>
              </a:spcAft>
              <a:buSzPts val="7000"/>
              <a:buChar char="○"/>
              <a:defRPr/>
            </a:lvl2pPr>
            <a:lvl3pPr marL="1371600" lvl="2" indent="-673100">
              <a:spcBef>
                <a:spcPts val="0"/>
              </a:spcBef>
              <a:spcAft>
                <a:spcPts val="0"/>
              </a:spcAft>
              <a:buSzPts val="7000"/>
              <a:buChar char="■"/>
              <a:defRPr/>
            </a:lvl3pPr>
            <a:lvl4pPr marL="1828800" lvl="3" indent="-673100">
              <a:spcBef>
                <a:spcPts val="0"/>
              </a:spcBef>
              <a:spcAft>
                <a:spcPts val="0"/>
              </a:spcAft>
              <a:buSzPts val="7000"/>
              <a:buChar char="●"/>
              <a:defRPr/>
            </a:lvl4pPr>
            <a:lvl5pPr marL="2286000" lvl="4" indent="-673100">
              <a:spcBef>
                <a:spcPts val="0"/>
              </a:spcBef>
              <a:spcAft>
                <a:spcPts val="0"/>
              </a:spcAft>
              <a:buSzPts val="7000"/>
              <a:buChar char="○"/>
              <a:defRPr/>
            </a:lvl5pPr>
            <a:lvl6pPr marL="2743200" lvl="5" indent="-673100">
              <a:spcBef>
                <a:spcPts val="0"/>
              </a:spcBef>
              <a:spcAft>
                <a:spcPts val="0"/>
              </a:spcAft>
              <a:buSzPts val="7000"/>
              <a:buChar char="■"/>
              <a:defRPr/>
            </a:lvl6pPr>
            <a:lvl7pPr marL="3200400" lvl="6" indent="-673100">
              <a:spcBef>
                <a:spcPts val="0"/>
              </a:spcBef>
              <a:spcAft>
                <a:spcPts val="0"/>
              </a:spcAft>
              <a:buSzPts val="7000"/>
              <a:buChar char="●"/>
              <a:defRPr/>
            </a:lvl7pPr>
            <a:lvl8pPr marL="3657600" lvl="7" indent="-673100">
              <a:spcBef>
                <a:spcPts val="0"/>
              </a:spcBef>
              <a:spcAft>
                <a:spcPts val="0"/>
              </a:spcAft>
              <a:buSzPts val="7000"/>
              <a:buChar char="○"/>
              <a:defRPr/>
            </a:lvl8pPr>
            <a:lvl9pPr marL="4114800" lvl="8" indent="-673100">
              <a:spcBef>
                <a:spcPts val="0"/>
              </a:spcBef>
              <a:spcAft>
                <a:spcPts val="0"/>
              </a:spcAft>
              <a:buSzPts val="7000"/>
              <a:buChar char="■"/>
              <a:defRPr/>
            </a:lvl9pPr>
          </a:lstStyle>
          <a:p>
            <a:endParaRPr/>
          </a:p>
        </p:txBody>
      </p:sp>
      <p:sp>
        <p:nvSpPr>
          <p:cNvPr id="19" name="Google Shape;19;p4"/>
          <p:cNvSpPr txBox="1">
            <a:spLocks noGrp="1"/>
          </p:cNvSpPr>
          <p:nvPr>
            <p:ph type="sldNum" idx="12"/>
          </p:nvPr>
        </p:nvSpPr>
        <p:spPr>
          <a:xfrm>
            <a:off x="28052508" y="38807103"/>
            <a:ext cx="1816800" cy="3275400"/>
          </a:xfrm>
          <a:prstGeom prst="rect">
            <a:avLst/>
          </a:prstGeom>
        </p:spPr>
        <p:txBody>
          <a:bodyPr spcFirstLastPara="1" wrap="square" lIns="455425" tIns="455425" rIns="455425" bIns="455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032046" y="3703480"/>
            <a:ext cx="28212000" cy="4766100"/>
          </a:xfrm>
          <a:prstGeom prst="rect">
            <a:avLst/>
          </a:prstGeom>
        </p:spPr>
        <p:txBody>
          <a:bodyPr spcFirstLastPara="1" wrap="square" lIns="455425" tIns="455425" rIns="455425" bIns="455425" anchor="t" anchorCtr="0">
            <a:normAutofit/>
          </a:bodyPr>
          <a:lstStyle>
            <a:lvl1pPr lvl="0">
              <a:spcBef>
                <a:spcPts val="0"/>
              </a:spcBef>
              <a:spcAft>
                <a:spcPts val="0"/>
              </a:spcAft>
              <a:buSzPts val="13900"/>
              <a:buNone/>
              <a:defRPr/>
            </a:lvl1pPr>
            <a:lvl2pPr lvl="1">
              <a:spcBef>
                <a:spcPts val="0"/>
              </a:spcBef>
              <a:spcAft>
                <a:spcPts val="0"/>
              </a:spcAft>
              <a:buSzPts val="13900"/>
              <a:buNone/>
              <a:defRPr/>
            </a:lvl2pPr>
            <a:lvl3pPr lvl="2">
              <a:spcBef>
                <a:spcPts val="0"/>
              </a:spcBef>
              <a:spcAft>
                <a:spcPts val="0"/>
              </a:spcAft>
              <a:buSzPts val="13900"/>
              <a:buNone/>
              <a:defRPr/>
            </a:lvl3pPr>
            <a:lvl4pPr lvl="3">
              <a:spcBef>
                <a:spcPts val="0"/>
              </a:spcBef>
              <a:spcAft>
                <a:spcPts val="0"/>
              </a:spcAft>
              <a:buSzPts val="13900"/>
              <a:buNone/>
              <a:defRPr/>
            </a:lvl4pPr>
            <a:lvl5pPr lvl="4">
              <a:spcBef>
                <a:spcPts val="0"/>
              </a:spcBef>
              <a:spcAft>
                <a:spcPts val="0"/>
              </a:spcAft>
              <a:buSzPts val="13900"/>
              <a:buNone/>
              <a:defRPr/>
            </a:lvl5pPr>
            <a:lvl6pPr lvl="5">
              <a:spcBef>
                <a:spcPts val="0"/>
              </a:spcBef>
              <a:spcAft>
                <a:spcPts val="0"/>
              </a:spcAft>
              <a:buSzPts val="13900"/>
              <a:buNone/>
              <a:defRPr/>
            </a:lvl6pPr>
            <a:lvl7pPr lvl="6">
              <a:spcBef>
                <a:spcPts val="0"/>
              </a:spcBef>
              <a:spcAft>
                <a:spcPts val="0"/>
              </a:spcAft>
              <a:buSzPts val="13900"/>
              <a:buNone/>
              <a:defRPr/>
            </a:lvl7pPr>
            <a:lvl8pPr lvl="7">
              <a:spcBef>
                <a:spcPts val="0"/>
              </a:spcBef>
              <a:spcAft>
                <a:spcPts val="0"/>
              </a:spcAft>
              <a:buSzPts val="13900"/>
              <a:buNone/>
              <a:defRPr/>
            </a:lvl8pPr>
            <a:lvl9pPr lvl="8">
              <a:spcBef>
                <a:spcPts val="0"/>
              </a:spcBef>
              <a:spcAft>
                <a:spcPts val="0"/>
              </a:spcAft>
              <a:buSzPts val="13900"/>
              <a:buNone/>
              <a:defRPr/>
            </a:lvl9pPr>
          </a:lstStyle>
          <a:p>
            <a:endParaRPr/>
          </a:p>
        </p:txBody>
      </p:sp>
      <p:sp>
        <p:nvSpPr>
          <p:cNvPr id="22" name="Google Shape;22;p5"/>
          <p:cNvSpPr txBox="1">
            <a:spLocks noGrp="1"/>
          </p:cNvSpPr>
          <p:nvPr>
            <p:ph type="body" idx="1"/>
          </p:nvPr>
        </p:nvSpPr>
        <p:spPr>
          <a:xfrm>
            <a:off x="1032046" y="9590851"/>
            <a:ext cx="13243800" cy="28431000"/>
          </a:xfrm>
          <a:prstGeom prst="rect">
            <a:avLst/>
          </a:prstGeom>
        </p:spPr>
        <p:txBody>
          <a:bodyPr spcFirstLastPara="1" wrap="square" lIns="455425" tIns="455425" rIns="455425" bIns="455425" anchor="t" anchorCtr="0">
            <a:normAutofit/>
          </a:bodyPr>
          <a:lstStyle>
            <a:lvl1pPr marL="457200" lvl="0" indent="-673100">
              <a:spcBef>
                <a:spcPts val="0"/>
              </a:spcBef>
              <a:spcAft>
                <a:spcPts val="0"/>
              </a:spcAft>
              <a:buSzPts val="7000"/>
              <a:buChar char="●"/>
              <a:defRPr sz="7000"/>
            </a:lvl1pPr>
            <a:lvl2pPr marL="914400" lvl="1" indent="-609600">
              <a:spcBef>
                <a:spcPts val="0"/>
              </a:spcBef>
              <a:spcAft>
                <a:spcPts val="0"/>
              </a:spcAft>
              <a:buSzPts val="6000"/>
              <a:buChar char="○"/>
              <a:defRPr sz="6000"/>
            </a:lvl2pPr>
            <a:lvl3pPr marL="1371600" lvl="2" indent="-609600">
              <a:spcBef>
                <a:spcPts val="0"/>
              </a:spcBef>
              <a:spcAft>
                <a:spcPts val="0"/>
              </a:spcAft>
              <a:buSzPts val="6000"/>
              <a:buChar char="■"/>
              <a:defRPr sz="6000"/>
            </a:lvl3pPr>
            <a:lvl4pPr marL="1828800" lvl="3" indent="-609600">
              <a:spcBef>
                <a:spcPts val="0"/>
              </a:spcBef>
              <a:spcAft>
                <a:spcPts val="0"/>
              </a:spcAft>
              <a:buSzPts val="6000"/>
              <a:buChar char="●"/>
              <a:defRPr sz="6000"/>
            </a:lvl4pPr>
            <a:lvl5pPr marL="2286000" lvl="4" indent="-609600">
              <a:spcBef>
                <a:spcPts val="0"/>
              </a:spcBef>
              <a:spcAft>
                <a:spcPts val="0"/>
              </a:spcAft>
              <a:buSzPts val="6000"/>
              <a:buChar char="○"/>
              <a:defRPr sz="6000"/>
            </a:lvl5pPr>
            <a:lvl6pPr marL="2743200" lvl="5" indent="-609600">
              <a:spcBef>
                <a:spcPts val="0"/>
              </a:spcBef>
              <a:spcAft>
                <a:spcPts val="0"/>
              </a:spcAft>
              <a:buSzPts val="6000"/>
              <a:buChar char="■"/>
              <a:defRPr sz="6000"/>
            </a:lvl6pPr>
            <a:lvl7pPr marL="3200400" lvl="6" indent="-609600">
              <a:spcBef>
                <a:spcPts val="0"/>
              </a:spcBef>
              <a:spcAft>
                <a:spcPts val="0"/>
              </a:spcAft>
              <a:buSzPts val="6000"/>
              <a:buChar char="●"/>
              <a:defRPr sz="6000"/>
            </a:lvl7pPr>
            <a:lvl8pPr marL="3657600" lvl="7" indent="-609600">
              <a:spcBef>
                <a:spcPts val="0"/>
              </a:spcBef>
              <a:spcAft>
                <a:spcPts val="0"/>
              </a:spcAft>
              <a:buSzPts val="6000"/>
              <a:buChar char="○"/>
              <a:defRPr sz="6000"/>
            </a:lvl8pPr>
            <a:lvl9pPr marL="4114800" lvl="8" indent="-609600">
              <a:spcBef>
                <a:spcPts val="0"/>
              </a:spcBef>
              <a:spcAft>
                <a:spcPts val="0"/>
              </a:spcAft>
              <a:buSzPts val="6000"/>
              <a:buChar char="■"/>
              <a:defRPr sz="6000"/>
            </a:lvl9pPr>
          </a:lstStyle>
          <a:p>
            <a:endParaRPr/>
          </a:p>
        </p:txBody>
      </p:sp>
      <p:sp>
        <p:nvSpPr>
          <p:cNvPr id="23" name="Google Shape;23;p5"/>
          <p:cNvSpPr txBox="1">
            <a:spLocks noGrp="1"/>
          </p:cNvSpPr>
          <p:nvPr>
            <p:ph type="body" idx="2"/>
          </p:nvPr>
        </p:nvSpPr>
        <p:spPr>
          <a:xfrm>
            <a:off x="16000191" y="9590851"/>
            <a:ext cx="13243800" cy="28431000"/>
          </a:xfrm>
          <a:prstGeom prst="rect">
            <a:avLst/>
          </a:prstGeom>
        </p:spPr>
        <p:txBody>
          <a:bodyPr spcFirstLastPara="1" wrap="square" lIns="455425" tIns="455425" rIns="455425" bIns="455425" anchor="t" anchorCtr="0">
            <a:normAutofit/>
          </a:bodyPr>
          <a:lstStyle>
            <a:lvl1pPr marL="457200" lvl="0" indent="-673100">
              <a:spcBef>
                <a:spcPts val="0"/>
              </a:spcBef>
              <a:spcAft>
                <a:spcPts val="0"/>
              </a:spcAft>
              <a:buSzPts val="7000"/>
              <a:buChar char="●"/>
              <a:defRPr sz="7000"/>
            </a:lvl1pPr>
            <a:lvl2pPr marL="914400" lvl="1" indent="-609600">
              <a:spcBef>
                <a:spcPts val="0"/>
              </a:spcBef>
              <a:spcAft>
                <a:spcPts val="0"/>
              </a:spcAft>
              <a:buSzPts val="6000"/>
              <a:buChar char="○"/>
              <a:defRPr sz="6000"/>
            </a:lvl2pPr>
            <a:lvl3pPr marL="1371600" lvl="2" indent="-609600">
              <a:spcBef>
                <a:spcPts val="0"/>
              </a:spcBef>
              <a:spcAft>
                <a:spcPts val="0"/>
              </a:spcAft>
              <a:buSzPts val="6000"/>
              <a:buChar char="■"/>
              <a:defRPr sz="6000"/>
            </a:lvl3pPr>
            <a:lvl4pPr marL="1828800" lvl="3" indent="-609600">
              <a:spcBef>
                <a:spcPts val="0"/>
              </a:spcBef>
              <a:spcAft>
                <a:spcPts val="0"/>
              </a:spcAft>
              <a:buSzPts val="6000"/>
              <a:buChar char="●"/>
              <a:defRPr sz="6000"/>
            </a:lvl4pPr>
            <a:lvl5pPr marL="2286000" lvl="4" indent="-609600">
              <a:spcBef>
                <a:spcPts val="0"/>
              </a:spcBef>
              <a:spcAft>
                <a:spcPts val="0"/>
              </a:spcAft>
              <a:buSzPts val="6000"/>
              <a:buChar char="○"/>
              <a:defRPr sz="6000"/>
            </a:lvl5pPr>
            <a:lvl6pPr marL="2743200" lvl="5" indent="-609600">
              <a:spcBef>
                <a:spcPts val="0"/>
              </a:spcBef>
              <a:spcAft>
                <a:spcPts val="0"/>
              </a:spcAft>
              <a:buSzPts val="6000"/>
              <a:buChar char="■"/>
              <a:defRPr sz="6000"/>
            </a:lvl6pPr>
            <a:lvl7pPr marL="3200400" lvl="6" indent="-609600">
              <a:spcBef>
                <a:spcPts val="0"/>
              </a:spcBef>
              <a:spcAft>
                <a:spcPts val="0"/>
              </a:spcAft>
              <a:buSzPts val="6000"/>
              <a:buChar char="●"/>
              <a:defRPr sz="6000"/>
            </a:lvl7pPr>
            <a:lvl8pPr marL="3657600" lvl="7" indent="-609600">
              <a:spcBef>
                <a:spcPts val="0"/>
              </a:spcBef>
              <a:spcAft>
                <a:spcPts val="0"/>
              </a:spcAft>
              <a:buSzPts val="6000"/>
              <a:buChar char="○"/>
              <a:defRPr sz="6000"/>
            </a:lvl8pPr>
            <a:lvl9pPr marL="4114800" lvl="8" indent="-609600">
              <a:spcBef>
                <a:spcPts val="0"/>
              </a:spcBef>
              <a:spcAft>
                <a:spcPts val="0"/>
              </a:spcAft>
              <a:buSzPts val="6000"/>
              <a:buChar char="■"/>
              <a:defRPr sz="6000"/>
            </a:lvl9pPr>
          </a:lstStyle>
          <a:p>
            <a:endParaRPr/>
          </a:p>
        </p:txBody>
      </p:sp>
      <p:sp>
        <p:nvSpPr>
          <p:cNvPr id="24" name="Google Shape;24;p5"/>
          <p:cNvSpPr txBox="1">
            <a:spLocks noGrp="1"/>
          </p:cNvSpPr>
          <p:nvPr>
            <p:ph type="sldNum" idx="12"/>
          </p:nvPr>
        </p:nvSpPr>
        <p:spPr>
          <a:xfrm>
            <a:off x="28052508" y="38807103"/>
            <a:ext cx="1816800" cy="3275400"/>
          </a:xfrm>
          <a:prstGeom prst="rect">
            <a:avLst/>
          </a:prstGeom>
        </p:spPr>
        <p:txBody>
          <a:bodyPr spcFirstLastPara="1" wrap="square" lIns="455425" tIns="455425" rIns="455425" bIns="455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032046" y="3703480"/>
            <a:ext cx="28212000" cy="4766100"/>
          </a:xfrm>
          <a:prstGeom prst="rect">
            <a:avLst/>
          </a:prstGeom>
        </p:spPr>
        <p:txBody>
          <a:bodyPr spcFirstLastPara="1" wrap="square" lIns="455425" tIns="455425" rIns="455425" bIns="455425" anchor="t" anchorCtr="0">
            <a:normAutofit/>
          </a:bodyPr>
          <a:lstStyle>
            <a:lvl1pPr lvl="0">
              <a:spcBef>
                <a:spcPts val="0"/>
              </a:spcBef>
              <a:spcAft>
                <a:spcPts val="0"/>
              </a:spcAft>
              <a:buSzPts val="13900"/>
              <a:buNone/>
              <a:defRPr/>
            </a:lvl1pPr>
            <a:lvl2pPr lvl="1">
              <a:spcBef>
                <a:spcPts val="0"/>
              </a:spcBef>
              <a:spcAft>
                <a:spcPts val="0"/>
              </a:spcAft>
              <a:buSzPts val="13900"/>
              <a:buNone/>
              <a:defRPr/>
            </a:lvl2pPr>
            <a:lvl3pPr lvl="2">
              <a:spcBef>
                <a:spcPts val="0"/>
              </a:spcBef>
              <a:spcAft>
                <a:spcPts val="0"/>
              </a:spcAft>
              <a:buSzPts val="13900"/>
              <a:buNone/>
              <a:defRPr/>
            </a:lvl3pPr>
            <a:lvl4pPr lvl="3">
              <a:spcBef>
                <a:spcPts val="0"/>
              </a:spcBef>
              <a:spcAft>
                <a:spcPts val="0"/>
              </a:spcAft>
              <a:buSzPts val="13900"/>
              <a:buNone/>
              <a:defRPr/>
            </a:lvl4pPr>
            <a:lvl5pPr lvl="4">
              <a:spcBef>
                <a:spcPts val="0"/>
              </a:spcBef>
              <a:spcAft>
                <a:spcPts val="0"/>
              </a:spcAft>
              <a:buSzPts val="13900"/>
              <a:buNone/>
              <a:defRPr/>
            </a:lvl5pPr>
            <a:lvl6pPr lvl="5">
              <a:spcBef>
                <a:spcPts val="0"/>
              </a:spcBef>
              <a:spcAft>
                <a:spcPts val="0"/>
              </a:spcAft>
              <a:buSzPts val="13900"/>
              <a:buNone/>
              <a:defRPr/>
            </a:lvl6pPr>
            <a:lvl7pPr lvl="6">
              <a:spcBef>
                <a:spcPts val="0"/>
              </a:spcBef>
              <a:spcAft>
                <a:spcPts val="0"/>
              </a:spcAft>
              <a:buSzPts val="13900"/>
              <a:buNone/>
              <a:defRPr/>
            </a:lvl7pPr>
            <a:lvl8pPr lvl="7">
              <a:spcBef>
                <a:spcPts val="0"/>
              </a:spcBef>
              <a:spcAft>
                <a:spcPts val="0"/>
              </a:spcAft>
              <a:buSzPts val="13900"/>
              <a:buNone/>
              <a:defRPr/>
            </a:lvl8pPr>
            <a:lvl9pPr lvl="8">
              <a:spcBef>
                <a:spcPts val="0"/>
              </a:spcBef>
              <a:spcAft>
                <a:spcPts val="0"/>
              </a:spcAft>
              <a:buSzPts val="13900"/>
              <a:buNone/>
              <a:defRPr/>
            </a:lvl9pPr>
          </a:lstStyle>
          <a:p>
            <a:endParaRPr/>
          </a:p>
        </p:txBody>
      </p:sp>
      <p:sp>
        <p:nvSpPr>
          <p:cNvPr id="27" name="Google Shape;27;p6"/>
          <p:cNvSpPr txBox="1">
            <a:spLocks noGrp="1"/>
          </p:cNvSpPr>
          <p:nvPr>
            <p:ph type="sldNum" idx="12"/>
          </p:nvPr>
        </p:nvSpPr>
        <p:spPr>
          <a:xfrm>
            <a:off x="28052508" y="38807103"/>
            <a:ext cx="1816800" cy="3275400"/>
          </a:xfrm>
          <a:prstGeom prst="rect">
            <a:avLst/>
          </a:prstGeom>
        </p:spPr>
        <p:txBody>
          <a:bodyPr spcFirstLastPara="1" wrap="square" lIns="455425" tIns="455425" rIns="455425" bIns="455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032046" y="4623681"/>
            <a:ext cx="9297300" cy="6288900"/>
          </a:xfrm>
          <a:prstGeom prst="rect">
            <a:avLst/>
          </a:prstGeom>
        </p:spPr>
        <p:txBody>
          <a:bodyPr spcFirstLastPara="1" wrap="square" lIns="455425" tIns="455425" rIns="455425" bIns="455425" anchor="b" anchorCtr="0">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endParaRPr/>
          </a:p>
        </p:txBody>
      </p:sp>
      <p:sp>
        <p:nvSpPr>
          <p:cNvPr id="30" name="Google Shape;30;p7"/>
          <p:cNvSpPr txBox="1">
            <a:spLocks noGrp="1"/>
          </p:cNvSpPr>
          <p:nvPr>
            <p:ph type="body" idx="1"/>
          </p:nvPr>
        </p:nvSpPr>
        <p:spPr>
          <a:xfrm>
            <a:off x="1032046" y="11564195"/>
            <a:ext cx="9297300" cy="26458800"/>
          </a:xfrm>
          <a:prstGeom prst="rect">
            <a:avLst/>
          </a:prstGeom>
        </p:spPr>
        <p:txBody>
          <a:bodyPr spcFirstLastPara="1" wrap="square" lIns="455425" tIns="455425" rIns="455425" bIns="455425" anchor="t" anchorCtr="0">
            <a:normAutofit/>
          </a:bodyPr>
          <a:lstStyle>
            <a:lvl1pPr marL="457200" lvl="0" indent="-609600">
              <a:spcBef>
                <a:spcPts val="0"/>
              </a:spcBef>
              <a:spcAft>
                <a:spcPts val="0"/>
              </a:spcAft>
              <a:buSzPts val="6000"/>
              <a:buChar char="●"/>
              <a:defRPr sz="6000"/>
            </a:lvl1pPr>
            <a:lvl2pPr marL="914400" lvl="1" indent="-609600">
              <a:spcBef>
                <a:spcPts val="0"/>
              </a:spcBef>
              <a:spcAft>
                <a:spcPts val="0"/>
              </a:spcAft>
              <a:buSzPts val="6000"/>
              <a:buChar char="○"/>
              <a:defRPr sz="6000"/>
            </a:lvl2pPr>
            <a:lvl3pPr marL="1371600" lvl="2" indent="-609600">
              <a:spcBef>
                <a:spcPts val="0"/>
              </a:spcBef>
              <a:spcAft>
                <a:spcPts val="0"/>
              </a:spcAft>
              <a:buSzPts val="6000"/>
              <a:buChar char="■"/>
              <a:defRPr sz="6000"/>
            </a:lvl3pPr>
            <a:lvl4pPr marL="1828800" lvl="3" indent="-609600">
              <a:spcBef>
                <a:spcPts val="0"/>
              </a:spcBef>
              <a:spcAft>
                <a:spcPts val="0"/>
              </a:spcAft>
              <a:buSzPts val="6000"/>
              <a:buChar char="●"/>
              <a:defRPr sz="6000"/>
            </a:lvl4pPr>
            <a:lvl5pPr marL="2286000" lvl="4" indent="-609600">
              <a:spcBef>
                <a:spcPts val="0"/>
              </a:spcBef>
              <a:spcAft>
                <a:spcPts val="0"/>
              </a:spcAft>
              <a:buSzPts val="6000"/>
              <a:buChar char="○"/>
              <a:defRPr sz="6000"/>
            </a:lvl5pPr>
            <a:lvl6pPr marL="2743200" lvl="5" indent="-609600">
              <a:spcBef>
                <a:spcPts val="0"/>
              </a:spcBef>
              <a:spcAft>
                <a:spcPts val="0"/>
              </a:spcAft>
              <a:buSzPts val="6000"/>
              <a:buChar char="■"/>
              <a:defRPr sz="6000"/>
            </a:lvl6pPr>
            <a:lvl7pPr marL="3200400" lvl="6" indent="-609600">
              <a:spcBef>
                <a:spcPts val="0"/>
              </a:spcBef>
              <a:spcAft>
                <a:spcPts val="0"/>
              </a:spcAft>
              <a:buSzPts val="6000"/>
              <a:buChar char="●"/>
              <a:defRPr sz="6000"/>
            </a:lvl7pPr>
            <a:lvl8pPr marL="3657600" lvl="7" indent="-609600">
              <a:spcBef>
                <a:spcPts val="0"/>
              </a:spcBef>
              <a:spcAft>
                <a:spcPts val="0"/>
              </a:spcAft>
              <a:buSzPts val="6000"/>
              <a:buChar char="○"/>
              <a:defRPr sz="6000"/>
            </a:lvl8pPr>
            <a:lvl9pPr marL="4114800" lvl="8" indent="-609600">
              <a:spcBef>
                <a:spcPts val="0"/>
              </a:spcBef>
              <a:spcAft>
                <a:spcPts val="0"/>
              </a:spcAft>
              <a:buSzPts val="6000"/>
              <a:buChar char="■"/>
              <a:defRPr sz="6000"/>
            </a:lvl9pPr>
          </a:lstStyle>
          <a:p>
            <a:endParaRPr/>
          </a:p>
        </p:txBody>
      </p:sp>
      <p:sp>
        <p:nvSpPr>
          <p:cNvPr id="31" name="Google Shape;31;p7"/>
          <p:cNvSpPr txBox="1">
            <a:spLocks noGrp="1"/>
          </p:cNvSpPr>
          <p:nvPr>
            <p:ph type="sldNum" idx="12"/>
          </p:nvPr>
        </p:nvSpPr>
        <p:spPr>
          <a:xfrm>
            <a:off x="28052508" y="38807103"/>
            <a:ext cx="1816800" cy="3275400"/>
          </a:xfrm>
          <a:prstGeom prst="rect">
            <a:avLst/>
          </a:prstGeom>
        </p:spPr>
        <p:txBody>
          <a:bodyPr spcFirstLastPara="1" wrap="square" lIns="455425" tIns="455425" rIns="455425" bIns="455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623229" y="3746130"/>
            <a:ext cx="21084000" cy="34043400"/>
          </a:xfrm>
          <a:prstGeom prst="rect">
            <a:avLst/>
          </a:prstGeom>
        </p:spPr>
        <p:txBody>
          <a:bodyPr spcFirstLastPara="1" wrap="square" lIns="455425" tIns="455425" rIns="455425" bIns="455425" anchor="ctr" anchorCtr="0">
            <a:normAutofit/>
          </a:bodyPr>
          <a:lstStyle>
            <a:lvl1pPr lvl="0">
              <a:spcBef>
                <a:spcPts val="0"/>
              </a:spcBef>
              <a:spcAft>
                <a:spcPts val="0"/>
              </a:spcAft>
              <a:buSzPts val="23900"/>
              <a:buNone/>
              <a:defRPr sz="23900"/>
            </a:lvl1pPr>
            <a:lvl2pPr lvl="1">
              <a:spcBef>
                <a:spcPts val="0"/>
              </a:spcBef>
              <a:spcAft>
                <a:spcPts val="0"/>
              </a:spcAft>
              <a:buSzPts val="23900"/>
              <a:buNone/>
              <a:defRPr sz="23900"/>
            </a:lvl2pPr>
            <a:lvl3pPr lvl="2">
              <a:spcBef>
                <a:spcPts val="0"/>
              </a:spcBef>
              <a:spcAft>
                <a:spcPts val="0"/>
              </a:spcAft>
              <a:buSzPts val="23900"/>
              <a:buNone/>
              <a:defRPr sz="23900"/>
            </a:lvl3pPr>
            <a:lvl4pPr lvl="3">
              <a:spcBef>
                <a:spcPts val="0"/>
              </a:spcBef>
              <a:spcAft>
                <a:spcPts val="0"/>
              </a:spcAft>
              <a:buSzPts val="23900"/>
              <a:buNone/>
              <a:defRPr sz="23900"/>
            </a:lvl4pPr>
            <a:lvl5pPr lvl="4">
              <a:spcBef>
                <a:spcPts val="0"/>
              </a:spcBef>
              <a:spcAft>
                <a:spcPts val="0"/>
              </a:spcAft>
              <a:buSzPts val="23900"/>
              <a:buNone/>
              <a:defRPr sz="23900"/>
            </a:lvl5pPr>
            <a:lvl6pPr lvl="5">
              <a:spcBef>
                <a:spcPts val="0"/>
              </a:spcBef>
              <a:spcAft>
                <a:spcPts val="0"/>
              </a:spcAft>
              <a:buSzPts val="23900"/>
              <a:buNone/>
              <a:defRPr sz="23900"/>
            </a:lvl6pPr>
            <a:lvl7pPr lvl="6">
              <a:spcBef>
                <a:spcPts val="0"/>
              </a:spcBef>
              <a:spcAft>
                <a:spcPts val="0"/>
              </a:spcAft>
              <a:buSzPts val="23900"/>
              <a:buNone/>
              <a:defRPr sz="23900"/>
            </a:lvl7pPr>
            <a:lvl8pPr lvl="7">
              <a:spcBef>
                <a:spcPts val="0"/>
              </a:spcBef>
              <a:spcAft>
                <a:spcPts val="0"/>
              </a:spcAft>
              <a:buSzPts val="23900"/>
              <a:buNone/>
              <a:defRPr sz="23900"/>
            </a:lvl8pPr>
            <a:lvl9pPr lvl="8">
              <a:spcBef>
                <a:spcPts val="0"/>
              </a:spcBef>
              <a:spcAft>
                <a:spcPts val="0"/>
              </a:spcAft>
              <a:buSzPts val="23900"/>
              <a:buNone/>
              <a:defRPr sz="23900"/>
            </a:lvl9pPr>
          </a:lstStyle>
          <a:p>
            <a:endParaRPr/>
          </a:p>
        </p:txBody>
      </p:sp>
      <p:sp>
        <p:nvSpPr>
          <p:cNvPr id="34" name="Google Shape;34;p8"/>
          <p:cNvSpPr txBox="1">
            <a:spLocks noGrp="1"/>
          </p:cNvSpPr>
          <p:nvPr>
            <p:ph type="sldNum" idx="12"/>
          </p:nvPr>
        </p:nvSpPr>
        <p:spPr>
          <a:xfrm>
            <a:off x="28052508" y="38807103"/>
            <a:ext cx="1816800" cy="3275400"/>
          </a:xfrm>
          <a:prstGeom prst="rect">
            <a:avLst/>
          </a:prstGeom>
        </p:spPr>
        <p:txBody>
          <a:bodyPr spcFirstLastPara="1" wrap="square" lIns="455425" tIns="455425" rIns="455425" bIns="455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15138000" y="-1040"/>
            <a:ext cx="15138000" cy="42804000"/>
          </a:xfrm>
          <a:prstGeom prst="rect">
            <a:avLst/>
          </a:prstGeom>
          <a:solidFill>
            <a:schemeClr val="lt2"/>
          </a:solidFill>
          <a:ln>
            <a:noFill/>
          </a:ln>
        </p:spPr>
        <p:txBody>
          <a:bodyPr spcFirstLastPara="1" wrap="square" lIns="455425" tIns="455425" rIns="455425" bIns="455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879077" y="10262433"/>
            <a:ext cx="13393800" cy="12335700"/>
          </a:xfrm>
          <a:prstGeom prst="rect">
            <a:avLst/>
          </a:prstGeom>
        </p:spPr>
        <p:txBody>
          <a:bodyPr spcFirstLastPara="1" wrap="square" lIns="455425" tIns="455425" rIns="455425" bIns="455425" anchor="b" anchorCtr="0">
            <a:normAutofit/>
          </a:bodyPr>
          <a:lstStyle>
            <a:lvl1pPr lvl="0" algn="ctr">
              <a:spcBef>
                <a:spcPts val="0"/>
              </a:spcBef>
              <a:spcAft>
                <a:spcPts val="0"/>
              </a:spcAft>
              <a:buSzPts val="20900"/>
              <a:buNone/>
              <a:defRPr sz="20900"/>
            </a:lvl1pPr>
            <a:lvl2pPr lvl="1" algn="ctr">
              <a:spcBef>
                <a:spcPts val="0"/>
              </a:spcBef>
              <a:spcAft>
                <a:spcPts val="0"/>
              </a:spcAft>
              <a:buSzPts val="20900"/>
              <a:buNone/>
              <a:defRPr sz="20900"/>
            </a:lvl2pPr>
            <a:lvl3pPr lvl="2" algn="ctr">
              <a:spcBef>
                <a:spcPts val="0"/>
              </a:spcBef>
              <a:spcAft>
                <a:spcPts val="0"/>
              </a:spcAft>
              <a:buSzPts val="20900"/>
              <a:buNone/>
              <a:defRPr sz="20900"/>
            </a:lvl3pPr>
            <a:lvl4pPr lvl="3" algn="ctr">
              <a:spcBef>
                <a:spcPts val="0"/>
              </a:spcBef>
              <a:spcAft>
                <a:spcPts val="0"/>
              </a:spcAft>
              <a:buSzPts val="20900"/>
              <a:buNone/>
              <a:defRPr sz="20900"/>
            </a:lvl4pPr>
            <a:lvl5pPr lvl="4" algn="ctr">
              <a:spcBef>
                <a:spcPts val="0"/>
              </a:spcBef>
              <a:spcAft>
                <a:spcPts val="0"/>
              </a:spcAft>
              <a:buSzPts val="20900"/>
              <a:buNone/>
              <a:defRPr sz="20900"/>
            </a:lvl5pPr>
            <a:lvl6pPr lvl="5" algn="ctr">
              <a:spcBef>
                <a:spcPts val="0"/>
              </a:spcBef>
              <a:spcAft>
                <a:spcPts val="0"/>
              </a:spcAft>
              <a:buSzPts val="20900"/>
              <a:buNone/>
              <a:defRPr sz="20900"/>
            </a:lvl6pPr>
            <a:lvl7pPr lvl="6" algn="ctr">
              <a:spcBef>
                <a:spcPts val="0"/>
              </a:spcBef>
              <a:spcAft>
                <a:spcPts val="0"/>
              </a:spcAft>
              <a:buSzPts val="20900"/>
              <a:buNone/>
              <a:defRPr sz="20900"/>
            </a:lvl7pPr>
            <a:lvl8pPr lvl="7" algn="ctr">
              <a:spcBef>
                <a:spcPts val="0"/>
              </a:spcBef>
              <a:spcAft>
                <a:spcPts val="0"/>
              </a:spcAft>
              <a:buSzPts val="20900"/>
              <a:buNone/>
              <a:defRPr sz="20900"/>
            </a:lvl8pPr>
            <a:lvl9pPr lvl="8" algn="ctr">
              <a:spcBef>
                <a:spcPts val="0"/>
              </a:spcBef>
              <a:spcAft>
                <a:spcPts val="0"/>
              </a:spcAft>
              <a:buSzPts val="20900"/>
              <a:buNone/>
              <a:defRPr sz="20900"/>
            </a:lvl9pPr>
          </a:lstStyle>
          <a:p>
            <a:endParaRPr/>
          </a:p>
        </p:txBody>
      </p:sp>
      <p:sp>
        <p:nvSpPr>
          <p:cNvPr id="38" name="Google Shape;38;p9"/>
          <p:cNvSpPr txBox="1">
            <a:spLocks noGrp="1"/>
          </p:cNvSpPr>
          <p:nvPr>
            <p:ph type="subTitle" idx="1"/>
          </p:nvPr>
        </p:nvSpPr>
        <p:spPr>
          <a:xfrm>
            <a:off x="879077" y="23327077"/>
            <a:ext cx="13393800" cy="10278600"/>
          </a:xfrm>
          <a:prstGeom prst="rect">
            <a:avLst/>
          </a:prstGeom>
        </p:spPr>
        <p:txBody>
          <a:bodyPr spcFirstLastPara="1" wrap="square" lIns="455425" tIns="455425" rIns="455425" bIns="455425" anchor="t" anchorCtr="0">
            <a:normAutofit/>
          </a:bodyPr>
          <a:lstStyle>
            <a:lvl1pPr lvl="0" algn="ctr">
              <a:lnSpc>
                <a:spcPct val="100000"/>
              </a:lnSpc>
              <a:spcBef>
                <a:spcPts val="0"/>
              </a:spcBef>
              <a:spcAft>
                <a:spcPts val="0"/>
              </a:spcAft>
              <a:buSzPts val="10500"/>
              <a:buNone/>
              <a:defRPr sz="10500"/>
            </a:lvl1pPr>
            <a:lvl2pPr lvl="1" algn="ctr">
              <a:lnSpc>
                <a:spcPct val="100000"/>
              </a:lnSpc>
              <a:spcBef>
                <a:spcPts val="0"/>
              </a:spcBef>
              <a:spcAft>
                <a:spcPts val="0"/>
              </a:spcAft>
              <a:buSzPts val="10500"/>
              <a:buNone/>
              <a:defRPr sz="10500"/>
            </a:lvl2pPr>
            <a:lvl3pPr lvl="2" algn="ctr">
              <a:lnSpc>
                <a:spcPct val="100000"/>
              </a:lnSpc>
              <a:spcBef>
                <a:spcPts val="0"/>
              </a:spcBef>
              <a:spcAft>
                <a:spcPts val="0"/>
              </a:spcAft>
              <a:buSzPts val="10500"/>
              <a:buNone/>
              <a:defRPr sz="10500"/>
            </a:lvl3pPr>
            <a:lvl4pPr lvl="3" algn="ctr">
              <a:lnSpc>
                <a:spcPct val="100000"/>
              </a:lnSpc>
              <a:spcBef>
                <a:spcPts val="0"/>
              </a:spcBef>
              <a:spcAft>
                <a:spcPts val="0"/>
              </a:spcAft>
              <a:buSzPts val="10500"/>
              <a:buNone/>
              <a:defRPr sz="10500"/>
            </a:lvl4pPr>
            <a:lvl5pPr lvl="4" algn="ctr">
              <a:lnSpc>
                <a:spcPct val="100000"/>
              </a:lnSpc>
              <a:spcBef>
                <a:spcPts val="0"/>
              </a:spcBef>
              <a:spcAft>
                <a:spcPts val="0"/>
              </a:spcAft>
              <a:buSzPts val="10500"/>
              <a:buNone/>
              <a:defRPr sz="10500"/>
            </a:lvl5pPr>
            <a:lvl6pPr lvl="5" algn="ctr">
              <a:lnSpc>
                <a:spcPct val="100000"/>
              </a:lnSpc>
              <a:spcBef>
                <a:spcPts val="0"/>
              </a:spcBef>
              <a:spcAft>
                <a:spcPts val="0"/>
              </a:spcAft>
              <a:buSzPts val="10500"/>
              <a:buNone/>
              <a:defRPr sz="10500"/>
            </a:lvl6pPr>
            <a:lvl7pPr lvl="6" algn="ctr">
              <a:lnSpc>
                <a:spcPct val="100000"/>
              </a:lnSpc>
              <a:spcBef>
                <a:spcPts val="0"/>
              </a:spcBef>
              <a:spcAft>
                <a:spcPts val="0"/>
              </a:spcAft>
              <a:buSzPts val="10500"/>
              <a:buNone/>
              <a:defRPr sz="10500"/>
            </a:lvl7pPr>
            <a:lvl8pPr lvl="7" algn="ctr">
              <a:lnSpc>
                <a:spcPct val="100000"/>
              </a:lnSpc>
              <a:spcBef>
                <a:spcPts val="0"/>
              </a:spcBef>
              <a:spcAft>
                <a:spcPts val="0"/>
              </a:spcAft>
              <a:buSzPts val="10500"/>
              <a:buNone/>
              <a:defRPr sz="10500"/>
            </a:lvl8pPr>
            <a:lvl9pPr lvl="8" algn="ctr">
              <a:lnSpc>
                <a:spcPct val="100000"/>
              </a:lnSpc>
              <a:spcBef>
                <a:spcPts val="0"/>
              </a:spcBef>
              <a:spcAft>
                <a:spcPts val="0"/>
              </a:spcAft>
              <a:buSzPts val="10500"/>
              <a:buNone/>
              <a:defRPr sz="10500"/>
            </a:lvl9pPr>
          </a:lstStyle>
          <a:p>
            <a:endParaRPr/>
          </a:p>
        </p:txBody>
      </p:sp>
      <p:sp>
        <p:nvSpPr>
          <p:cNvPr id="39" name="Google Shape;39;p9"/>
          <p:cNvSpPr txBox="1">
            <a:spLocks noGrp="1"/>
          </p:cNvSpPr>
          <p:nvPr>
            <p:ph type="body" idx="2"/>
          </p:nvPr>
        </p:nvSpPr>
        <p:spPr>
          <a:xfrm>
            <a:off x="16354801" y="6025723"/>
            <a:ext cx="12704400" cy="30750600"/>
          </a:xfrm>
          <a:prstGeom prst="rect">
            <a:avLst/>
          </a:prstGeom>
        </p:spPr>
        <p:txBody>
          <a:bodyPr spcFirstLastPara="1" wrap="square" lIns="455425" tIns="455425" rIns="455425" bIns="455425" anchor="ctr" anchorCtr="0">
            <a:normAutofit/>
          </a:bodyPr>
          <a:lstStyle>
            <a:lvl1pPr marL="457200" lvl="0" indent="-800100">
              <a:spcBef>
                <a:spcPts val="0"/>
              </a:spcBef>
              <a:spcAft>
                <a:spcPts val="0"/>
              </a:spcAft>
              <a:buSzPts val="9000"/>
              <a:buChar char="●"/>
              <a:defRPr/>
            </a:lvl1pPr>
            <a:lvl2pPr marL="914400" lvl="1" indent="-673100">
              <a:spcBef>
                <a:spcPts val="0"/>
              </a:spcBef>
              <a:spcAft>
                <a:spcPts val="0"/>
              </a:spcAft>
              <a:buSzPts val="7000"/>
              <a:buChar char="○"/>
              <a:defRPr/>
            </a:lvl2pPr>
            <a:lvl3pPr marL="1371600" lvl="2" indent="-673100">
              <a:spcBef>
                <a:spcPts val="0"/>
              </a:spcBef>
              <a:spcAft>
                <a:spcPts val="0"/>
              </a:spcAft>
              <a:buSzPts val="7000"/>
              <a:buChar char="■"/>
              <a:defRPr/>
            </a:lvl3pPr>
            <a:lvl4pPr marL="1828800" lvl="3" indent="-673100">
              <a:spcBef>
                <a:spcPts val="0"/>
              </a:spcBef>
              <a:spcAft>
                <a:spcPts val="0"/>
              </a:spcAft>
              <a:buSzPts val="7000"/>
              <a:buChar char="●"/>
              <a:defRPr/>
            </a:lvl4pPr>
            <a:lvl5pPr marL="2286000" lvl="4" indent="-673100">
              <a:spcBef>
                <a:spcPts val="0"/>
              </a:spcBef>
              <a:spcAft>
                <a:spcPts val="0"/>
              </a:spcAft>
              <a:buSzPts val="7000"/>
              <a:buChar char="○"/>
              <a:defRPr/>
            </a:lvl5pPr>
            <a:lvl6pPr marL="2743200" lvl="5" indent="-673100">
              <a:spcBef>
                <a:spcPts val="0"/>
              </a:spcBef>
              <a:spcAft>
                <a:spcPts val="0"/>
              </a:spcAft>
              <a:buSzPts val="7000"/>
              <a:buChar char="■"/>
              <a:defRPr/>
            </a:lvl6pPr>
            <a:lvl7pPr marL="3200400" lvl="6" indent="-673100">
              <a:spcBef>
                <a:spcPts val="0"/>
              </a:spcBef>
              <a:spcAft>
                <a:spcPts val="0"/>
              </a:spcAft>
              <a:buSzPts val="7000"/>
              <a:buChar char="●"/>
              <a:defRPr/>
            </a:lvl7pPr>
            <a:lvl8pPr marL="3657600" lvl="7" indent="-673100">
              <a:spcBef>
                <a:spcPts val="0"/>
              </a:spcBef>
              <a:spcAft>
                <a:spcPts val="0"/>
              </a:spcAft>
              <a:buSzPts val="7000"/>
              <a:buChar char="○"/>
              <a:defRPr/>
            </a:lvl8pPr>
            <a:lvl9pPr marL="4114800" lvl="8" indent="-673100">
              <a:spcBef>
                <a:spcPts val="0"/>
              </a:spcBef>
              <a:spcAft>
                <a:spcPts val="0"/>
              </a:spcAft>
              <a:buSzPts val="7000"/>
              <a:buChar char="■"/>
              <a:defRPr/>
            </a:lvl9pPr>
          </a:lstStyle>
          <a:p>
            <a:endParaRPr/>
          </a:p>
        </p:txBody>
      </p:sp>
      <p:sp>
        <p:nvSpPr>
          <p:cNvPr id="40" name="Google Shape;40;p9"/>
          <p:cNvSpPr txBox="1">
            <a:spLocks noGrp="1"/>
          </p:cNvSpPr>
          <p:nvPr>
            <p:ph type="sldNum" idx="12"/>
          </p:nvPr>
        </p:nvSpPr>
        <p:spPr>
          <a:xfrm>
            <a:off x="28052508" y="38807103"/>
            <a:ext cx="1816800" cy="3275400"/>
          </a:xfrm>
          <a:prstGeom prst="rect">
            <a:avLst/>
          </a:prstGeom>
        </p:spPr>
        <p:txBody>
          <a:bodyPr spcFirstLastPara="1" wrap="square" lIns="455425" tIns="455425" rIns="455425" bIns="455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032046" y="35206675"/>
            <a:ext cx="19862100" cy="5035500"/>
          </a:xfrm>
          <a:prstGeom prst="rect">
            <a:avLst/>
          </a:prstGeom>
        </p:spPr>
        <p:txBody>
          <a:bodyPr spcFirstLastPara="1" wrap="square" lIns="455425" tIns="455425" rIns="455425" bIns="455425" anchor="ctr" anchorCtr="0">
            <a:normAutofit/>
          </a:bodyPr>
          <a:lstStyle>
            <a:lvl1pPr marL="457200" lvl="0" indent="-228600">
              <a:lnSpc>
                <a:spcPct val="100000"/>
              </a:lnSpc>
              <a:spcBef>
                <a:spcPts val="0"/>
              </a:spcBef>
              <a:spcAft>
                <a:spcPts val="0"/>
              </a:spcAft>
              <a:buSzPts val="9000"/>
              <a:buNone/>
              <a:defRPr/>
            </a:lvl1pPr>
          </a:lstStyle>
          <a:p>
            <a:endParaRPr/>
          </a:p>
        </p:txBody>
      </p:sp>
      <p:sp>
        <p:nvSpPr>
          <p:cNvPr id="43" name="Google Shape;43;p10"/>
          <p:cNvSpPr txBox="1">
            <a:spLocks noGrp="1"/>
          </p:cNvSpPr>
          <p:nvPr>
            <p:ph type="sldNum" idx="12"/>
          </p:nvPr>
        </p:nvSpPr>
        <p:spPr>
          <a:xfrm>
            <a:off x="28052508" y="38807103"/>
            <a:ext cx="1816800" cy="3275400"/>
          </a:xfrm>
          <a:prstGeom prst="rect">
            <a:avLst/>
          </a:prstGeom>
        </p:spPr>
        <p:txBody>
          <a:bodyPr spcFirstLastPara="1" wrap="square" lIns="455425" tIns="455425" rIns="455425" bIns="455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32046" y="3703480"/>
            <a:ext cx="28212000" cy="4766100"/>
          </a:xfrm>
          <a:prstGeom prst="rect">
            <a:avLst/>
          </a:prstGeom>
          <a:noFill/>
          <a:ln>
            <a:noFill/>
          </a:ln>
        </p:spPr>
        <p:txBody>
          <a:bodyPr spcFirstLastPara="1" wrap="square" lIns="455425" tIns="455425" rIns="455425" bIns="455425" anchor="t" anchorCtr="0">
            <a:normAutofit/>
          </a:bodyPr>
          <a:lstStyle>
            <a:lvl1pPr lvl="0">
              <a:spcBef>
                <a:spcPts val="0"/>
              </a:spcBef>
              <a:spcAft>
                <a:spcPts val="0"/>
              </a:spcAft>
              <a:buClr>
                <a:schemeClr val="dk1"/>
              </a:buClr>
              <a:buSzPts val="13900"/>
              <a:buNone/>
              <a:defRPr sz="13900">
                <a:solidFill>
                  <a:schemeClr val="dk1"/>
                </a:solidFill>
              </a:defRPr>
            </a:lvl1pPr>
            <a:lvl2pPr lvl="1">
              <a:spcBef>
                <a:spcPts val="0"/>
              </a:spcBef>
              <a:spcAft>
                <a:spcPts val="0"/>
              </a:spcAft>
              <a:buClr>
                <a:schemeClr val="dk1"/>
              </a:buClr>
              <a:buSzPts val="13900"/>
              <a:buNone/>
              <a:defRPr sz="13900">
                <a:solidFill>
                  <a:schemeClr val="dk1"/>
                </a:solidFill>
              </a:defRPr>
            </a:lvl2pPr>
            <a:lvl3pPr lvl="2">
              <a:spcBef>
                <a:spcPts val="0"/>
              </a:spcBef>
              <a:spcAft>
                <a:spcPts val="0"/>
              </a:spcAft>
              <a:buClr>
                <a:schemeClr val="dk1"/>
              </a:buClr>
              <a:buSzPts val="13900"/>
              <a:buNone/>
              <a:defRPr sz="13900">
                <a:solidFill>
                  <a:schemeClr val="dk1"/>
                </a:solidFill>
              </a:defRPr>
            </a:lvl3pPr>
            <a:lvl4pPr lvl="3">
              <a:spcBef>
                <a:spcPts val="0"/>
              </a:spcBef>
              <a:spcAft>
                <a:spcPts val="0"/>
              </a:spcAft>
              <a:buClr>
                <a:schemeClr val="dk1"/>
              </a:buClr>
              <a:buSzPts val="13900"/>
              <a:buNone/>
              <a:defRPr sz="13900">
                <a:solidFill>
                  <a:schemeClr val="dk1"/>
                </a:solidFill>
              </a:defRPr>
            </a:lvl4pPr>
            <a:lvl5pPr lvl="4">
              <a:spcBef>
                <a:spcPts val="0"/>
              </a:spcBef>
              <a:spcAft>
                <a:spcPts val="0"/>
              </a:spcAft>
              <a:buClr>
                <a:schemeClr val="dk1"/>
              </a:buClr>
              <a:buSzPts val="13900"/>
              <a:buNone/>
              <a:defRPr sz="13900">
                <a:solidFill>
                  <a:schemeClr val="dk1"/>
                </a:solidFill>
              </a:defRPr>
            </a:lvl5pPr>
            <a:lvl6pPr lvl="5">
              <a:spcBef>
                <a:spcPts val="0"/>
              </a:spcBef>
              <a:spcAft>
                <a:spcPts val="0"/>
              </a:spcAft>
              <a:buClr>
                <a:schemeClr val="dk1"/>
              </a:buClr>
              <a:buSzPts val="13900"/>
              <a:buNone/>
              <a:defRPr sz="13900">
                <a:solidFill>
                  <a:schemeClr val="dk1"/>
                </a:solidFill>
              </a:defRPr>
            </a:lvl6pPr>
            <a:lvl7pPr lvl="6">
              <a:spcBef>
                <a:spcPts val="0"/>
              </a:spcBef>
              <a:spcAft>
                <a:spcPts val="0"/>
              </a:spcAft>
              <a:buClr>
                <a:schemeClr val="dk1"/>
              </a:buClr>
              <a:buSzPts val="13900"/>
              <a:buNone/>
              <a:defRPr sz="13900">
                <a:solidFill>
                  <a:schemeClr val="dk1"/>
                </a:solidFill>
              </a:defRPr>
            </a:lvl7pPr>
            <a:lvl8pPr lvl="7">
              <a:spcBef>
                <a:spcPts val="0"/>
              </a:spcBef>
              <a:spcAft>
                <a:spcPts val="0"/>
              </a:spcAft>
              <a:buClr>
                <a:schemeClr val="dk1"/>
              </a:buClr>
              <a:buSzPts val="13900"/>
              <a:buNone/>
              <a:defRPr sz="13900">
                <a:solidFill>
                  <a:schemeClr val="dk1"/>
                </a:solidFill>
              </a:defRPr>
            </a:lvl8pPr>
            <a:lvl9pPr lvl="8">
              <a:spcBef>
                <a:spcPts val="0"/>
              </a:spcBef>
              <a:spcAft>
                <a:spcPts val="0"/>
              </a:spcAft>
              <a:buClr>
                <a:schemeClr val="dk1"/>
              </a:buClr>
              <a:buSzPts val="13900"/>
              <a:buNone/>
              <a:defRPr sz="13900">
                <a:solidFill>
                  <a:schemeClr val="dk1"/>
                </a:solidFill>
              </a:defRPr>
            </a:lvl9pPr>
          </a:lstStyle>
          <a:p>
            <a:endParaRPr/>
          </a:p>
        </p:txBody>
      </p:sp>
      <p:sp>
        <p:nvSpPr>
          <p:cNvPr id="7" name="Google Shape;7;p1"/>
          <p:cNvSpPr txBox="1">
            <a:spLocks noGrp="1"/>
          </p:cNvSpPr>
          <p:nvPr>
            <p:ph type="body" idx="1"/>
          </p:nvPr>
        </p:nvSpPr>
        <p:spPr>
          <a:xfrm>
            <a:off x="1032046" y="9590851"/>
            <a:ext cx="28212000" cy="28431000"/>
          </a:xfrm>
          <a:prstGeom prst="rect">
            <a:avLst/>
          </a:prstGeom>
          <a:noFill/>
          <a:ln>
            <a:noFill/>
          </a:ln>
        </p:spPr>
        <p:txBody>
          <a:bodyPr spcFirstLastPara="1" wrap="square" lIns="455425" tIns="455425" rIns="455425" bIns="455425" anchor="t" anchorCtr="0">
            <a:normAutofit/>
          </a:bodyPr>
          <a:lstStyle>
            <a:lvl1pPr marL="457200" lvl="0" indent="-800100">
              <a:lnSpc>
                <a:spcPct val="115000"/>
              </a:lnSpc>
              <a:spcBef>
                <a:spcPts val="0"/>
              </a:spcBef>
              <a:spcAft>
                <a:spcPts val="0"/>
              </a:spcAft>
              <a:buClr>
                <a:schemeClr val="dk2"/>
              </a:buClr>
              <a:buSzPts val="9000"/>
              <a:buChar char="●"/>
              <a:defRPr sz="9000">
                <a:solidFill>
                  <a:schemeClr val="dk2"/>
                </a:solidFill>
              </a:defRPr>
            </a:lvl1pPr>
            <a:lvl2pPr marL="914400" lvl="1" indent="-673100">
              <a:lnSpc>
                <a:spcPct val="115000"/>
              </a:lnSpc>
              <a:spcBef>
                <a:spcPts val="0"/>
              </a:spcBef>
              <a:spcAft>
                <a:spcPts val="0"/>
              </a:spcAft>
              <a:buClr>
                <a:schemeClr val="dk2"/>
              </a:buClr>
              <a:buSzPts val="7000"/>
              <a:buChar char="○"/>
              <a:defRPr sz="7000">
                <a:solidFill>
                  <a:schemeClr val="dk2"/>
                </a:solidFill>
              </a:defRPr>
            </a:lvl2pPr>
            <a:lvl3pPr marL="1371600" lvl="2" indent="-673100">
              <a:lnSpc>
                <a:spcPct val="115000"/>
              </a:lnSpc>
              <a:spcBef>
                <a:spcPts val="0"/>
              </a:spcBef>
              <a:spcAft>
                <a:spcPts val="0"/>
              </a:spcAft>
              <a:buClr>
                <a:schemeClr val="dk2"/>
              </a:buClr>
              <a:buSzPts val="7000"/>
              <a:buChar char="■"/>
              <a:defRPr sz="7000">
                <a:solidFill>
                  <a:schemeClr val="dk2"/>
                </a:solidFill>
              </a:defRPr>
            </a:lvl3pPr>
            <a:lvl4pPr marL="1828800" lvl="3" indent="-673100">
              <a:lnSpc>
                <a:spcPct val="115000"/>
              </a:lnSpc>
              <a:spcBef>
                <a:spcPts val="0"/>
              </a:spcBef>
              <a:spcAft>
                <a:spcPts val="0"/>
              </a:spcAft>
              <a:buClr>
                <a:schemeClr val="dk2"/>
              </a:buClr>
              <a:buSzPts val="7000"/>
              <a:buChar char="●"/>
              <a:defRPr sz="7000">
                <a:solidFill>
                  <a:schemeClr val="dk2"/>
                </a:solidFill>
              </a:defRPr>
            </a:lvl4pPr>
            <a:lvl5pPr marL="2286000" lvl="4" indent="-673100">
              <a:lnSpc>
                <a:spcPct val="115000"/>
              </a:lnSpc>
              <a:spcBef>
                <a:spcPts val="0"/>
              </a:spcBef>
              <a:spcAft>
                <a:spcPts val="0"/>
              </a:spcAft>
              <a:buClr>
                <a:schemeClr val="dk2"/>
              </a:buClr>
              <a:buSzPts val="7000"/>
              <a:buChar char="○"/>
              <a:defRPr sz="7000">
                <a:solidFill>
                  <a:schemeClr val="dk2"/>
                </a:solidFill>
              </a:defRPr>
            </a:lvl5pPr>
            <a:lvl6pPr marL="2743200" lvl="5" indent="-673100">
              <a:lnSpc>
                <a:spcPct val="115000"/>
              </a:lnSpc>
              <a:spcBef>
                <a:spcPts val="0"/>
              </a:spcBef>
              <a:spcAft>
                <a:spcPts val="0"/>
              </a:spcAft>
              <a:buClr>
                <a:schemeClr val="dk2"/>
              </a:buClr>
              <a:buSzPts val="7000"/>
              <a:buChar char="■"/>
              <a:defRPr sz="7000">
                <a:solidFill>
                  <a:schemeClr val="dk2"/>
                </a:solidFill>
              </a:defRPr>
            </a:lvl6pPr>
            <a:lvl7pPr marL="3200400" lvl="6" indent="-673100">
              <a:lnSpc>
                <a:spcPct val="115000"/>
              </a:lnSpc>
              <a:spcBef>
                <a:spcPts val="0"/>
              </a:spcBef>
              <a:spcAft>
                <a:spcPts val="0"/>
              </a:spcAft>
              <a:buClr>
                <a:schemeClr val="dk2"/>
              </a:buClr>
              <a:buSzPts val="7000"/>
              <a:buChar char="●"/>
              <a:defRPr sz="7000">
                <a:solidFill>
                  <a:schemeClr val="dk2"/>
                </a:solidFill>
              </a:defRPr>
            </a:lvl7pPr>
            <a:lvl8pPr marL="3657600" lvl="7" indent="-673100">
              <a:lnSpc>
                <a:spcPct val="115000"/>
              </a:lnSpc>
              <a:spcBef>
                <a:spcPts val="0"/>
              </a:spcBef>
              <a:spcAft>
                <a:spcPts val="0"/>
              </a:spcAft>
              <a:buClr>
                <a:schemeClr val="dk2"/>
              </a:buClr>
              <a:buSzPts val="7000"/>
              <a:buChar char="○"/>
              <a:defRPr sz="7000">
                <a:solidFill>
                  <a:schemeClr val="dk2"/>
                </a:solidFill>
              </a:defRPr>
            </a:lvl8pPr>
            <a:lvl9pPr marL="4114800" lvl="8" indent="-673100">
              <a:lnSpc>
                <a:spcPct val="115000"/>
              </a:lnSpc>
              <a:spcBef>
                <a:spcPts val="0"/>
              </a:spcBef>
              <a:spcAft>
                <a:spcPts val="0"/>
              </a:spcAft>
              <a:buClr>
                <a:schemeClr val="dk2"/>
              </a:buClr>
              <a:buSzPts val="7000"/>
              <a:buChar char="■"/>
              <a:defRPr sz="7000">
                <a:solidFill>
                  <a:schemeClr val="dk2"/>
                </a:solidFill>
              </a:defRPr>
            </a:lvl9pPr>
          </a:lstStyle>
          <a:p>
            <a:endParaRPr/>
          </a:p>
        </p:txBody>
      </p:sp>
      <p:sp>
        <p:nvSpPr>
          <p:cNvPr id="8" name="Google Shape;8;p1"/>
          <p:cNvSpPr txBox="1">
            <a:spLocks noGrp="1"/>
          </p:cNvSpPr>
          <p:nvPr>
            <p:ph type="sldNum" idx="12"/>
          </p:nvPr>
        </p:nvSpPr>
        <p:spPr>
          <a:xfrm>
            <a:off x="28052508" y="38807103"/>
            <a:ext cx="1816800" cy="3275400"/>
          </a:xfrm>
          <a:prstGeom prst="rect">
            <a:avLst/>
          </a:prstGeom>
          <a:noFill/>
          <a:ln>
            <a:noFill/>
          </a:ln>
        </p:spPr>
        <p:txBody>
          <a:bodyPr spcFirstLastPara="1" wrap="square" lIns="455425" tIns="455425" rIns="455425" bIns="455425" anchor="ctr" anchorCtr="0">
            <a:normAutofit/>
          </a:bodyPr>
          <a:lstStyle>
            <a:lvl1pPr lvl="0" algn="r">
              <a:buNone/>
              <a:defRPr sz="5000">
                <a:solidFill>
                  <a:schemeClr val="dk2"/>
                </a:solidFill>
              </a:defRPr>
            </a:lvl1pPr>
            <a:lvl2pPr lvl="1" algn="r">
              <a:buNone/>
              <a:defRPr sz="5000">
                <a:solidFill>
                  <a:schemeClr val="dk2"/>
                </a:solidFill>
              </a:defRPr>
            </a:lvl2pPr>
            <a:lvl3pPr lvl="2" algn="r">
              <a:buNone/>
              <a:defRPr sz="5000">
                <a:solidFill>
                  <a:schemeClr val="dk2"/>
                </a:solidFill>
              </a:defRPr>
            </a:lvl3pPr>
            <a:lvl4pPr lvl="3" algn="r">
              <a:buNone/>
              <a:defRPr sz="5000">
                <a:solidFill>
                  <a:schemeClr val="dk2"/>
                </a:solidFill>
              </a:defRPr>
            </a:lvl4pPr>
            <a:lvl5pPr lvl="4" algn="r">
              <a:buNone/>
              <a:defRPr sz="5000">
                <a:solidFill>
                  <a:schemeClr val="dk2"/>
                </a:solidFill>
              </a:defRPr>
            </a:lvl5pPr>
            <a:lvl6pPr lvl="5" algn="r">
              <a:buNone/>
              <a:defRPr sz="5000">
                <a:solidFill>
                  <a:schemeClr val="dk2"/>
                </a:solidFill>
              </a:defRPr>
            </a:lvl6pPr>
            <a:lvl7pPr lvl="6" algn="r">
              <a:buNone/>
              <a:defRPr sz="5000">
                <a:solidFill>
                  <a:schemeClr val="dk2"/>
                </a:solidFill>
              </a:defRPr>
            </a:lvl7pPr>
            <a:lvl8pPr lvl="7" algn="r">
              <a:buNone/>
              <a:defRPr sz="5000">
                <a:solidFill>
                  <a:schemeClr val="dk2"/>
                </a:solidFill>
              </a:defRPr>
            </a:lvl8pPr>
            <a:lvl9pPr lvl="8" algn="r">
              <a:buNone/>
              <a:defRPr sz="5000">
                <a:solidFill>
                  <a:schemeClr val="dk2"/>
                </a:solidFill>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Shape 53"/>
        <p:cNvGrpSpPr/>
        <p:nvPr/>
      </p:nvGrpSpPr>
      <p:grpSpPr>
        <a:xfrm>
          <a:off x="0" y="0"/>
          <a:ext cx="0" cy="0"/>
          <a:chOff x="0" y="0"/>
          <a:chExt cx="0" cy="0"/>
        </a:xfrm>
      </p:grpSpPr>
      <p:grpSp>
        <p:nvGrpSpPr>
          <p:cNvPr id="54" name="Google Shape;54;p13"/>
          <p:cNvGrpSpPr/>
          <p:nvPr/>
        </p:nvGrpSpPr>
        <p:grpSpPr>
          <a:xfrm>
            <a:off x="964800" y="16071048"/>
            <a:ext cx="28213800" cy="1828800"/>
            <a:chOff x="964800" y="16071048"/>
            <a:chExt cx="28213800" cy="1828800"/>
          </a:xfrm>
        </p:grpSpPr>
        <p:sp>
          <p:nvSpPr>
            <p:cNvPr id="55" name="Google Shape;55;p13"/>
            <p:cNvSpPr txBox="1"/>
            <p:nvPr/>
          </p:nvSpPr>
          <p:spPr>
            <a:xfrm>
              <a:off x="2427275" y="16355850"/>
              <a:ext cx="26118900" cy="1262100"/>
            </a:xfrm>
            <a:prstGeom prst="rect">
              <a:avLst/>
            </a:prstGeom>
            <a:solidFill>
              <a:srgbClr val="018494"/>
            </a:solidFill>
            <a:ln>
              <a:noFill/>
            </a:ln>
          </p:spPr>
          <p:txBody>
            <a:bodyPr spcFirstLastPara="1" wrap="square" lIns="457200" tIns="91425" rIns="91425" bIns="91425" anchor="ctr" anchorCtr="0">
              <a:noAutofit/>
            </a:bodyPr>
            <a:lstStyle/>
            <a:p>
              <a:pPr marL="0" lvl="0" indent="0" algn="l" rtl="0">
                <a:spcBef>
                  <a:spcPts val="0"/>
                </a:spcBef>
                <a:spcAft>
                  <a:spcPts val="0"/>
                </a:spcAft>
                <a:buNone/>
              </a:pPr>
              <a:r>
                <a:rPr lang="en" sz="6200">
                  <a:solidFill>
                    <a:srgbClr val="F1F1F1"/>
                  </a:solidFill>
                  <a:latin typeface="Poppins Medium"/>
                  <a:ea typeface="Poppins Medium"/>
                  <a:cs typeface="Poppins Medium"/>
                  <a:sym typeface="Poppins Medium"/>
                </a:rPr>
                <a:t>RESULTS</a:t>
              </a:r>
              <a:endParaRPr sz="100">
                <a:solidFill>
                  <a:srgbClr val="F1F1F1"/>
                </a:solidFill>
                <a:latin typeface="Poppins Medium"/>
                <a:ea typeface="Poppins Medium"/>
                <a:cs typeface="Poppins Medium"/>
                <a:sym typeface="Poppins Medium"/>
              </a:endParaRPr>
            </a:p>
          </p:txBody>
        </p:sp>
        <p:sp>
          <p:nvSpPr>
            <p:cNvPr id="56" name="Google Shape;56;p13"/>
            <p:cNvSpPr/>
            <p:nvPr/>
          </p:nvSpPr>
          <p:spPr>
            <a:xfrm>
              <a:off x="27916800" y="16355975"/>
              <a:ext cx="1261800" cy="1261800"/>
            </a:xfrm>
            <a:prstGeom prst="ellipse">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57" name="Google Shape;57;p13"/>
            <p:cNvGrpSpPr/>
            <p:nvPr/>
          </p:nvGrpSpPr>
          <p:grpSpPr>
            <a:xfrm>
              <a:off x="964800" y="16071048"/>
              <a:ext cx="1828800" cy="1828800"/>
              <a:chOff x="-9408675" y="10030575"/>
              <a:chExt cx="1828800" cy="1828800"/>
            </a:xfrm>
          </p:grpSpPr>
          <p:sp>
            <p:nvSpPr>
              <p:cNvPr id="58" name="Google Shape;58;p13"/>
              <p:cNvSpPr/>
              <p:nvPr/>
            </p:nvSpPr>
            <p:spPr>
              <a:xfrm>
                <a:off x="-9408675" y="10030575"/>
                <a:ext cx="1828800" cy="1828800"/>
              </a:xfrm>
              <a:prstGeom prst="ellipse">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18494"/>
                  </a:solidFill>
                </a:endParaRPr>
              </a:p>
            </p:txBody>
          </p:sp>
          <p:sp>
            <p:nvSpPr>
              <p:cNvPr id="59" name="Google Shape;59;p13"/>
              <p:cNvSpPr/>
              <p:nvPr/>
            </p:nvSpPr>
            <p:spPr>
              <a:xfrm>
                <a:off x="-9166425" y="10272825"/>
                <a:ext cx="1344300" cy="1344300"/>
              </a:xfrm>
              <a:prstGeom prst="ellipse">
                <a:avLst/>
              </a:prstGeom>
              <a:solidFill>
                <a:srgbClr val="F1F1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0" b="1">
                    <a:solidFill>
                      <a:srgbClr val="018494"/>
                    </a:solidFill>
                    <a:latin typeface="Poppins"/>
                    <a:ea typeface="Poppins"/>
                    <a:cs typeface="Poppins"/>
                    <a:sym typeface="Poppins"/>
                  </a:rPr>
                  <a:t>3</a:t>
                </a:r>
                <a:endParaRPr>
                  <a:solidFill>
                    <a:srgbClr val="018494"/>
                  </a:solidFill>
                </a:endParaRPr>
              </a:p>
            </p:txBody>
          </p:sp>
        </p:grpSp>
      </p:grpSp>
      <p:sp>
        <p:nvSpPr>
          <p:cNvPr id="60" name="Google Shape;60;p13"/>
          <p:cNvSpPr txBox="1"/>
          <p:nvPr/>
        </p:nvSpPr>
        <p:spPr>
          <a:xfrm>
            <a:off x="1130750" y="26339100"/>
            <a:ext cx="8686800" cy="2339700"/>
          </a:xfrm>
          <a:prstGeom prst="rect">
            <a:avLst/>
          </a:prstGeom>
          <a:noFill/>
          <a:ln>
            <a:noFill/>
          </a:ln>
        </p:spPr>
        <p:txBody>
          <a:bodyPr spcFirstLastPara="1" wrap="square" lIns="457200" tIns="182875" rIns="457200" bIns="0" anchor="t" anchorCtr="0">
            <a:normAutofit/>
          </a:bodyPr>
          <a:lstStyle/>
          <a:p>
            <a:pPr marL="0" lvl="0" indent="0" algn="l" rtl="0">
              <a:spcBef>
                <a:spcPts val="0"/>
              </a:spcBef>
              <a:spcAft>
                <a:spcPts val="0"/>
              </a:spcAft>
              <a:buClr>
                <a:schemeClr val="dk1"/>
              </a:buClr>
              <a:buSzPts val="1100"/>
              <a:buFont typeface="Arial"/>
              <a:buNone/>
            </a:pPr>
            <a:r>
              <a:rPr lang="en" sz="2000" b="1">
                <a:solidFill>
                  <a:schemeClr val="dk1"/>
                </a:solidFill>
                <a:latin typeface="Poppins"/>
                <a:ea typeface="Poppins"/>
                <a:cs typeface="Poppins"/>
                <a:sym typeface="Poppins"/>
              </a:rPr>
              <a:t>Figure 1 - Figure Title</a:t>
            </a:r>
            <a:endParaRPr sz="2000" b="1">
              <a:solidFill>
                <a:schemeClr val="dk1"/>
              </a:solidFill>
              <a:latin typeface="Poppins"/>
              <a:ea typeface="Poppins"/>
              <a:cs typeface="Poppins"/>
              <a:sym typeface="Poppins"/>
            </a:endParaRPr>
          </a:p>
          <a:p>
            <a:pPr marL="0" lvl="0" indent="0" algn="l" rtl="0">
              <a:spcBef>
                <a:spcPts val="0"/>
              </a:spcBef>
              <a:spcAft>
                <a:spcPts val="0"/>
              </a:spcAft>
              <a:buNone/>
            </a:pPr>
            <a:r>
              <a:rPr lang="en" sz="2000">
                <a:solidFill>
                  <a:schemeClr val="dk1"/>
                </a:solidFill>
                <a:latin typeface="Poppins"/>
                <a:ea typeface="Poppins"/>
                <a:cs typeface="Poppins"/>
                <a:sym typeface="Poppins"/>
              </a:rPr>
              <a:t>In this succinct table, complex information finds clarity. Every row and column is a gateway to essential insights, presenting a condensed narrative of our study. In the realm of minimalism, this small table packs a punch, distilling volumes of data into bite-sized, digestible portions.</a:t>
            </a:r>
            <a:endParaRPr sz="2000" b="1">
              <a:solidFill>
                <a:schemeClr val="dk1"/>
              </a:solidFill>
              <a:latin typeface="Poppins"/>
              <a:ea typeface="Poppins"/>
              <a:cs typeface="Poppins"/>
              <a:sym typeface="Poppins"/>
            </a:endParaRPr>
          </a:p>
        </p:txBody>
      </p:sp>
      <p:sp>
        <p:nvSpPr>
          <p:cNvPr id="61" name="Google Shape;61;p13"/>
          <p:cNvSpPr/>
          <p:nvPr/>
        </p:nvSpPr>
        <p:spPr>
          <a:xfrm>
            <a:off x="50" y="-1150"/>
            <a:ext cx="30276000" cy="64008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 name="Google Shape;62;p13"/>
          <p:cNvSpPr txBox="1"/>
          <p:nvPr/>
        </p:nvSpPr>
        <p:spPr>
          <a:xfrm>
            <a:off x="1097275" y="8391625"/>
            <a:ext cx="8686800" cy="7843800"/>
          </a:xfrm>
          <a:prstGeom prst="rect">
            <a:avLst/>
          </a:prstGeom>
          <a:noFill/>
          <a:ln>
            <a:noFill/>
          </a:ln>
        </p:spPr>
        <p:txBody>
          <a:bodyPr spcFirstLastPara="1" wrap="square" lIns="457200" tIns="548625" rIns="0" bIns="0" anchor="t" anchorCtr="0">
            <a:normAutofit/>
          </a:bodyPr>
          <a:lstStyle/>
          <a:p>
            <a:pPr marL="0" lvl="0" indent="0" algn="l" rtl="0">
              <a:spcBef>
                <a:spcPts val="0"/>
              </a:spcBef>
              <a:spcAft>
                <a:spcPts val="0"/>
              </a:spcAft>
              <a:buClr>
                <a:schemeClr val="dk1"/>
              </a:buClr>
              <a:buSzPts val="1100"/>
              <a:buFont typeface="Arial"/>
              <a:buNone/>
            </a:pPr>
            <a:r>
              <a:rPr lang="en" sz="2400">
                <a:solidFill>
                  <a:schemeClr val="dk1"/>
                </a:solidFill>
                <a:latin typeface="Poppins"/>
                <a:ea typeface="Poppins"/>
                <a:cs typeface="Poppins"/>
                <a:sym typeface="Poppins"/>
              </a:rPr>
              <a:t>In our ambitious quest to redefine the very essence of scientific poster creation, we embarked upon a journey that transcended the mundane confines of conventional academia. Our mission, executed with a vibrant palette of colors and a legion of fervent design enthusiasts, was to thrust the time-honored tradition of poster presentations into a bold new era, one where aesthetics and information converge seamlessly to craft a narrative that leaves an indelible imprint on the minds of our audience.</a:t>
            </a:r>
            <a:endParaRPr sz="240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2400">
              <a:solidFill>
                <a:schemeClr val="dk1"/>
              </a:solidFill>
              <a:latin typeface="Poppins"/>
              <a:ea typeface="Poppins"/>
              <a:cs typeface="Poppins"/>
              <a:sym typeface="Poppins"/>
            </a:endParaRPr>
          </a:p>
          <a:p>
            <a:pPr marL="0" lvl="0" indent="0" algn="l" rtl="0">
              <a:spcBef>
                <a:spcPts val="0"/>
              </a:spcBef>
              <a:spcAft>
                <a:spcPts val="0"/>
              </a:spcAft>
              <a:buNone/>
            </a:pPr>
            <a:r>
              <a:rPr lang="en" sz="2400">
                <a:solidFill>
                  <a:schemeClr val="dk1"/>
                </a:solidFill>
                <a:latin typeface="Poppins"/>
                <a:ea typeface="Poppins"/>
                <a:cs typeface="Poppins"/>
                <a:sym typeface="Poppins"/>
              </a:rPr>
              <a:t>This study endeavors to unearth the hidden treasures of crafting scientifically captivating posters. We sought to harness the potent alchemy that fuses data and design, transforming these information-laden canvases into dynamic, visually immersive experiences. Our ultimate aspiration is to revolutionize the very way we communicate scientific insights.</a:t>
            </a:r>
            <a:endParaRPr sz="2400">
              <a:solidFill>
                <a:schemeClr val="dk1"/>
              </a:solidFill>
              <a:latin typeface="Poppins"/>
              <a:ea typeface="Poppins"/>
              <a:cs typeface="Poppins"/>
              <a:sym typeface="Poppins"/>
            </a:endParaRPr>
          </a:p>
        </p:txBody>
      </p:sp>
      <p:sp>
        <p:nvSpPr>
          <p:cNvPr id="63" name="Google Shape;63;p13"/>
          <p:cNvSpPr txBox="1"/>
          <p:nvPr/>
        </p:nvSpPr>
        <p:spPr>
          <a:xfrm>
            <a:off x="7648675" y="1397600"/>
            <a:ext cx="21528300" cy="3603300"/>
          </a:xfrm>
          <a:prstGeom prst="rect">
            <a:avLst/>
          </a:prstGeom>
          <a:noFill/>
          <a:ln>
            <a:noFill/>
          </a:ln>
        </p:spPr>
        <p:txBody>
          <a:bodyPr spcFirstLastPara="1" wrap="square" lIns="0" tIns="274300" rIns="274300" bIns="274300" anchor="ctr" anchorCtr="0">
            <a:noAutofit/>
          </a:bodyPr>
          <a:lstStyle/>
          <a:p>
            <a:pPr marL="0" lvl="0" indent="0" algn="l" rtl="0">
              <a:spcBef>
                <a:spcPts val="0"/>
              </a:spcBef>
              <a:spcAft>
                <a:spcPts val="0"/>
              </a:spcAft>
              <a:buClr>
                <a:schemeClr val="dk1"/>
              </a:buClr>
              <a:buSzPts val="1100"/>
              <a:buFont typeface="Arial"/>
              <a:buNone/>
            </a:pPr>
            <a:r>
              <a:rPr lang="en" sz="8100" b="1">
                <a:solidFill>
                  <a:srgbClr val="F1F1F1"/>
                </a:solidFill>
                <a:latin typeface="Poppins"/>
                <a:ea typeface="Poppins"/>
                <a:cs typeface="Poppins"/>
                <a:sym typeface="Poppins"/>
              </a:rPr>
              <a:t>PUT YOUR TITLE HERE -  IT CAN BE RELATIVELY LONG AS MANY POSTER TITLES ARE</a:t>
            </a:r>
            <a:endParaRPr sz="8100" b="1">
              <a:solidFill>
                <a:srgbClr val="F1F1F1"/>
              </a:solidFill>
              <a:latin typeface="Poppins"/>
              <a:ea typeface="Poppins"/>
              <a:cs typeface="Poppins"/>
              <a:sym typeface="Poppins"/>
            </a:endParaRPr>
          </a:p>
        </p:txBody>
      </p:sp>
      <p:sp>
        <p:nvSpPr>
          <p:cNvPr id="64" name="Google Shape;64;p13"/>
          <p:cNvSpPr txBox="1"/>
          <p:nvPr/>
        </p:nvSpPr>
        <p:spPr>
          <a:xfrm>
            <a:off x="10807825" y="8391625"/>
            <a:ext cx="8686800" cy="7845600"/>
          </a:xfrm>
          <a:prstGeom prst="rect">
            <a:avLst/>
          </a:prstGeom>
          <a:noFill/>
          <a:ln>
            <a:noFill/>
          </a:ln>
        </p:spPr>
        <p:txBody>
          <a:bodyPr spcFirstLastPara="1" wrap="square" lIns="457200" tIns="548625" rIns="0" bIns="0" anchor="t" anchorCtr="0">
            <a:normAutofit/>
          </a:bodyPr>
          <a:lstStyle/>
          <a:p>
            <a:pPr marL="0" lvl="0" indent="0" algn="l" rtl="0">
              <a:spcBef>
                <a:spcPts val="0"/>
              </a:spcBef>
              <a:spcAft>
                <a:spcPts val="0"/>
              </a:spcAft>
              <a:buClr>
                <a:schemeClr val="dk1"/>
              </a:buClr>
              <a:buSzPts val="1100"/>
              <a:buFont typeface="Arial"/>
              <a:buNone/>
            </a:pPr>
            <a:r>
              <a:rPr lang="en" sz="2400">
                <a:solidFill>
                  <a:schemeClr val="dk1"/>
                </a:solidFill>
                <a:latin typeface="Poppins"/>
                <a:ea typeface="Poppins"/>
                <a:cs typeface="Poppins"/>
                <a:sym typeface="Poppins"/>
              </a:rPr>
              <a:t>Our experimental methodology was a nuanced dance between pixels and imagination, akin to composing a symphony with fonts, layouts, and graphics as our notes. We ventured into uncharted territories within the scientific sphere of design, challenging convention and embracing creativity. Our creative laboratory evolved into a vibrant space where precision and artistic intuition coexisted harmoniously, guiding us toward pioneering the era of visually arresting scientific posters.</a:t>
            </a:r>
            <a:endParaRPr sz="240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2400">
              <a:solidFill>
                <a:schemeClr val="dk1"/>
              </a:solidFill>
              <a:latin typeface="Poppins"/>
              <a:ea typeface="Poppins"/>
              <a:cs typeface="Poppins"/>
              <a:sym typeface="Poppins"/>
            </a:endParaRPr>
          </a:p>
          <a:p>
            <a:pPr marL="0" lvl="0" indent="0" algn="l" rtl="0">
              <a:spcBef>
                <a:spcPts val="0"/>
              </a:spcBef>
              <a:spcAft>
                <a:spcPts val="0"/>
              </a:spcAft>
              <a:buNone/>
            </a:pPr>
            <a:r>
              <a:rPr lang="en" sz="2400">
                <a:solidFill>
                  <a:schemeClr val="dk1"/>
                </a:solidFill>
                <a:latin typeface="Poppins"/>
                <a:ea typeface="Poppins"/>
                <a:cs typeface="Poppins"/>
                <a:sym typeface="Poppins"/>
              </a:rPr>
              <a:t>Every element was scrutinized and tested, not just for aesthetic appeal but also for its profound impact on viewer engagement and comprehension. Each choice, from the color scheme to the font selection, was subjected to meticulous evaluation, ensuring that our creative endeavors were firmly rooted in both artistic innovation and scientific rigor.</a:t>
            </a:r>
            <a:endParaRPr sz="2400">
              <a:solidFill>
                <a:schemeClr val="dk1"/>
              </a:solidFill>
              <a:latin typeface="Poppins"/>
              <a:ea typeface="Poppins"/>
              <a:cs typeface="Poppins"/>
              <a:sym typeface="Poppins"/>
            </a:endParaRPr>
          </a:p>
        </p:txBody>
      </p:sp>
      <p:grpSp>
        <p:nvGrpSpPr>
          <p:cNvPr id="65" name="Google Shape;65;p13"/>
          <p:cNvGrpSpPr/>
          <p:nvPr/>
        </p:nvGrpSpPr>
        <p:grpSpPr>
          <a:xfrm>
            <a:off x="964800" y="28872648"/>
            <a:ext cx="18529825" cy="1828800"/>
            <a:chOff x="964800" y="28872648"/>
            <a:chExt cx="18529825" cy="1828800"/>
          </a:xfrm>
        </p:grpSpPr>
        <p:sp>
          <p:nvSpPr>
            <p:cNvPr id="66" name="Google Shape;66;p13"/>
            <p:cNvSpPr txBox="1"/>
            <p:nvPr/>
          </p:nvSpPr>
          <p:spPr>
            <a:xfrm>
              <a:off x="2427175" y="29160075"/>
              <a:ext cx="16436400" cy="1262100"/>
            </a:xfrm>
            <a:prstGeom prst="rect">
              <a:avLst/>
            </a:prstGeom>
            <a:solidFill>
              <a:srgbClr val="018494"/>
            </a:solidFill>
            <a:ln>
              <a:noFill/>
            </a:ln>
          </p:spPr>
          <p:txBody>
            <a:bodyPr spcFirstLastPara="1" wrap="square" lIns="457200" tIns="91425" rIns="91425" bIns="91425" anchor="ctr" anchorCtr="0">
              <a:noAutofit/>
            </a:bodyPr>
            <a:lstStyle/>
            <a:p>
              <a:pPr marL="0" lvl="0" indent="0" algn="l" rtl="0">
                <a:spcBef>
                  <a:spcPts val="0"/>
                </a:spcBef>
                <a:spcAft>
                  <a:spcPts val="0"/>
                </a:spcAft>
                <a:buClr>
                  <a:schemeClr val="dk1"/>
                </a:buClr>
                <a:buSzPts val="1100"/>
                <a:buFont typeface="Arial"/>
                <a:buNone/>
              </a:pPr>
              <a:r>
                <a:rPr lang="en" sz="6200">
                  <a:solidFill>
                    <a:srgbClr val="F1F1F1"/>
                  </a:solidFill>
                  <a:latin typeface="Poppins Medium"/>
                  <a:ea typeface="Poppins Medium"/>
                  <a:cs typeface="Poppins Medium"/>
                  <a:sym typeface="Poppins Medium"/>
                </a:rPr>
                <a:t>DISCUSSION</a:t>
              </a:r>
              <a:endParaRPr sz="100">
                <a:solidFill>
                  <a:srgbClr val="F1F1F1"/>
                </a:solidFill>
                <a:latin typeface="Poppins Medium"/>
                <a:ea typeface="Poppins Medium"/>
                <a:cs typeface="Poppins Medium"/>
                <a:sym typeface="Poppins Medium"/>
              </a:endParaRPr>
            </a:p>
          </p:txBody>
        </p:sp>
        <p:sp>
          <p:nvSpPr>
            <p:cNvPr id="67" name="Google Shape;67;p13"/>
            <p:cNvSpPr/>
            <p:nvPr/>
          </p:nvSpPr>
          <p:spPr>
            <a:xfrm>
              <a:off x="18232825" y="29160213"/>
              <a:ext cx="1261800" cy="1261800"/>
            </a:xfrm>
            <a:prstGeom prst="ellipse">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68" name="Google Shape;68;p13"/>
            <p:cNvGrpSpPr/>
            <p:nvPr/>
          </p:nvGrpSpPr>
          <p:grpSpPr>
            <a:xfrm>
              <a:off x="964800" y="28872648"/>
              <a:ext cx="1828800" cy="1828800"/>
              <a:chOff x="-9408675" y="10030575"/>
              <a:chExt cx="1828800" cy="1828800"/>
            </a:xfrm>
          </p:grpSpPr>
          <p:sp>
            <p:nvSpPr>
              <p:cNvPr id="69" name="Google Shape;69;p13"/>
              <p:cNvSpPr/>
              <p:nvPr/>
            </p:nvSpPr>
            <p:spPr>
              <a:xfrm>
                <a:off x="-9408675" y="10030575"/>
                <a:ext cx="1828800" cy="1828800"/>
              </a:xfrm>
              <a:prstGeom prst="ellipse">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18494"/>
                  </a:solidFill>
                </a:endParaRPr>
              </a:p>
            </p:txBody>
          </p:sp>
          <p:sp>
            <p:nvSpPr>
              <p:cNvPr id="70" name="Google Shape;70;p13"/>
              <p:cNvSpPr/>
              <p:nvPr/>
            </p:nvSpPr>
            <p:spPr>
              <a:xfrm>
                <a:off x="-9166425" y="10272825"/>
                <a:ext cx="1344300" cy="1344300"/>
              </a:xfrm>
              <a:prstGeom prst="ellipse">
                <a:avLst/>
              </a:pr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0" b="1">
                    <a:solidFill>
                      <a:srgbClr val="018494"/>
                    </a:solidFill>
                    <a:latin typeface="Poppins"/>
                    <a:ea typeface="Poppins"/>
                    <a:cs typeface="Poppins"/>
                    <a:sym typeface="Poppins"/>
                  </a:rPr>
                  <a:t>4</a:t>
                </a:r>
                <a:endParaRPr>
                  <a:solidFill>
                    <a:srgbClr val="018494"/>
                  </a:solidFill>
                </a:endParaRPr>
              </a:p>
            </p:txBody>
          </p:sp>
        </p:grpSp>
      </p:grpSp>
      <p:sp>
        <p:nvSpPr>
          <p:cNvPr id="71" name="Google Shape;71;p13"/>
          <p:cNvSpPr txBox="1"/>
          <p:nvPr/>
        </p:nvSpPr>
        <p:spPr>
          <a:xfrm>
            <a:off x="1097275" y="30422025"/>
            <a:ext cx="8686800" cy="7657500"/>
          </a:xfrm>
          <a:prstGeom prst="rect">
            <a:avLst/>
          </a:prstGeom>
          <a:noFill/>
          <a:ln>
            <a:noFill/>
          </a:ln>
        </p:spPr>
        <p:txBody>
          <a:bodyPr spcFirstLastPara="1" wrap="square" lIns="457200" tIns="548625" rIns="0" bIns="0" anchor="t" anchorCtr="0">
            <a:normAutofit/>
          </a:bodyPr>
          <a:lstStyle/>
          <a:p>
            <a:pPr marL="0" lvl="0" indent="0" algn="l" rtl="0">
              <a:spcBef>
                <a:spcPts val="0"/>
              </a:spcBef>
              <a:spcAft>
                <a:spcPts val="0"/>
              </a:spcAft>
              <a:buNone/>
            </a:pPr>
            <a:r>
              <a:rPr lang="en" sz="2400">
                <a:solidFill>
                  <a:schemeClr val="dk1"/>
                </a:solidFill>
                <a:latin typeface="Poppins"/>
                <a:ea typeface="Poppins"/>
                <a:cs typeface="Poppins"/>
                <a:sym typeface="Poppins"/>
              </a:rPr>
              <a:t>The implications of our study reach far beyond the confines of mere poster presentations; they strike at the very heart of academic discourse itself. The union of aesthetics and science, as witnessed in this exploration, ignites a spark of curiosity and passion within the scientific community.</a:t>
            </a:r>
            <a:endParaRPr sz="2400">
              <a:solidFill>
                <a:schemeClr val="dk1"/>
              </a:solidFill>
              <a:latin typeface="Poppins"/>
              <a:ea typeface="Poppins"/>
              <a:cs typeface="Poppins"/>
              <a:sym typeface="Poppins"/>
            </a:endParaRPr>
          </a:p>
          <a:p>
            <a:pPr marL="0" lvl="0" indent="0" algn="l" rtl="0">
              <a:spcBef>
                <a:spcPts val="0"/>
              </a:spcBef>
              <a:spcAft>
                <a:spcPts val="0"/>
              </a:spcAft>
              <a:buNone/>
            </a:pPr>
            <a:endParaRPr sz="2400">
              <a:solidFill>
                <a:schemeClr val="dk1"/>
              </a:solidFill>
              <a:latin typeface="Poppins"/>
              <a:ea typeface="Poppins"/>
              <a:cs typeface="Poppins"/>
              <a:sym typeface="Poppins"/>
            </a:endParaRPr>
          </a:p>
          <a:p>
            <a:pPr marL="0" lvl="0" indent="0" algn="l" rtl="0">
              <a:spcBef>
                <a:spcPts val="0"/>
              </a:spcBef>
              <a:spcAft>
                <a:spcPts val="0"/>
              </a:spcAft>
              <a:buNone/>
            </a:pPr>
            <a:r>
              <a:rPr lang="en" sz="2400">
                <a:solidFill>
                  <a:schemeClr val="dk1"/>
                </a:solidFill>
                <a:latin typeface="Poppins"/>
                <a:ea typeface="Poppins"/>
                <a:cs typeface="Poppins"/>
                <a:sym typeface="Poppins"/>
              </a:rPr>
              <a:t>This study affirms that scientific posters, when enhanced by artistic ingenuity, can become conduits for sparking dialogues, bridging gaps, and amplifying the dissemination of knowledge. It urges researchers to shed their inhibitions and embark on a creative voyage where imagination intertwines harmoniously with scientific rigor. The result? Poster presentations that transcend the ordinary, that move beyond being mere conduits of information and instead become dynamic, engaging experiences for viewers.</a:t>
            </a:r>
            <a:endParaRPr sz="2400">
              <a:solidFill>
                <a:schemeClr val="dk1"/>
              </a:solidFill>
              <a:latin typeface="Poppins"/>
              <a:ea typeface="Poppins"/>
              <a:cs typeface="Poppins"/>
              <a:sym typeface="Poppins"/>
            </a:endParaRPr>
          </a:p>
        </p:txBody>
      </p:sp>
      <p:sp>
        <p:nvSpPr>
          <p:cNvPr id="72" name="Google Shape;72;p13"/>
          <p:cNvSpPr txBox="1"/>
          <p:nvPr/>
        </p:nvSpPr>
        <p:spPr>
          <a:xfrm>
            <a:off x="20500850" y="30422025"/>
            <a:ext cx="8686800" cy="7657500"/>
          </a:xfrm>
          <a:prstGeom prst="rect">
            <a:avLst/>
          </a:prstGeom>
          <a:noFill/>
          <a:ln>
            <a:noFill/>
          </a:ln>
        </p:spPr>
        <p:txBody>
          <a:bodyPr spcFirstLastPara="1" wrap="square" lIns="457200" tIns="548625" rIns="0" bIns="0" anchor="t" anchorCtr="0">
            <a:normAutofit/>
          </a:bodyPr>
          <a:lstStyle/>
          <a:p>
            <a:pPr marL="0" lvl="0" indent="0" algn="l" rtl="0">
              <a:spcBef>
                <a:spcPts val="0"/>
              </a:spcBef>
              <a:spcAft>
                <a:spcPts val="0"/>
              </a:spcAft>
              <a:buClr>
                <a:schemeClr val="dk1"/>
              </a:buClr>
              <a:buSzPts val="1100"/>
              <a:buFont typeface="Arial"/>
              <a:buNone/>
            </a:pPr>
            <a:r>
              <a:rPr lang="en" sz="2400">
                <a:solidFill>
                  <a:schemeClr val="dk1"/>
                </a:solidFill>
                <a:latin typeface="Poppins"/>
                <a:ea typeface="Poppins"/>
                <a:cs typeface="Poppins"/>
                <a:sym typeface="Poppins"/>
              </a:rPr>
              <a:t>In conclusion, our study offers an unequivocal endorsement of the transformative potential that lies at the intersection of art and science within the domain of poster design.</a:t>
            </a:r>
            <a:r>
              <a:rPr lang="en" sz="2400" b="1">
                <a:solidFill>
                  <a:schemeClr val="dk1"/>
                </a:solidFill>
                <a:latin typeface="Poppins"/>
                <a:ea typeface="Poppins"/>
                <a:cs typeface="Poppins"/>
                <a:sym typeface="Poppins"/>
              </a:rPr>
              <a:t> It can be a great tool to highlight and/or bold a statement in your conclusion which you are trying to get across to the audience.</a:t>
            </a:r>
            <a:endParaRPr sz="2400"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2400">
              <a:solidFill>
                <a:schemeClr val="dk1"/>
              </a:solidFill>
              <a:latin typeface="Poppins"/>
              <a:ea typeface="Poppins"/>
              <a:cs typeface="Poppins"/>
              <a:sym typeface="Poppins"/>
            </a:endParaRPr>
          </a:p>
          <a:p>
            <a:pPr marL="0" lvl="0" indent="0" algn="l" rtl="0">
              <a:spcBef>
                <a:spcPts val="0"/>
              </a:spcBef>
              <a:spcAft>
                <a:spcPts val="0"/>
              </a:spcAft>
              <a:buNone/>
            </a:pPr>
            <a:r>
              <a:rPr lang="en" sz="2400">
                <a:solidFill>
                  <a:schemeClr val="dk1"/>
                </a:solidFill>
                <a:latin typeface="Poppins"/>
                <a:ea typeface="Poppins"/>
                <a:cs typeface="Poppins"/>
                <a:sym typeface="Poppins"/>
              </a:rPr>
              <a:t>By infusing the power of visual storytelling into our presentations thereby unlocking an entirely new realm of engagement and understanding.</a:t>
            </a:r>
            <a:endParaRPr sz="2400">
              <a:solidFill>
                <a:schemeClr val="dk1"/>
              </a:solidFill>
              <a:latin typeface="Poppins"/>
              <a:ea typeface="Poppins"/>
              <a:cs typeface="Poppins"/>
              <a:sym typeface="Poppins"/>
            </a:endParaRPr>
          </a:p>
        </p:txBody>
      </p:sp>
      <p:grpSp>
        <p:nvGrpSpPr>
          <p:cNvPr id="73" name="Google Shape;73;p13"/>
          <p:cNvGrpSpPr/>
          <p:nvPr/>
        </p:nvGrpSpPr>
        <p:grpSpPr>
          <a:xfrm>
            <a:off x="20368368" y="28872648"/>
            <a:ext cx="8819282" cy="1828800"/>
            <a:chOff x="20368368" y="28872648"/>
            <a:chExt cx="8819282" cy="1828800"/>
          </a:xfrm>
        </p:grpSpPr>
        <p:sp>
          <p:nvSpPr>
            <p:cNvPr id="74" name="Google Shape;74;p13"/>
            <p:cNvSpPr/>
            <p:nvPr/>
          </p:nvSpPr>
          <p:spPr>
            <a:xfrm>
              <a:off x="27925850" y="29160213"/>
              <a:ext cx="1261800" cy="1261800"/>
            </a:xfrm>
            <a:prstGeom prst="ellipse">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 name="Google Shape;75;p13"/>
            <p:cNvSpPr txBox="1"/>
            <p:nvPr/>
          </p:nvSpPr>
          <p:spPr>
            <a:xfrm>
              <a:off x="21892250" y="29160063"/>
              <a:ext cx="6664500" cy="1262100"/>
            </a:xfrm>
            <a:prstGeom prst="rect">
              <a:avLst/>
            </a:prstGeom>
            <a:solidFill>
              <a:srgbClr val="018494"/>
            </a:solidFill>
            <a:ln>
              <a:noFill/>
            </a:ln>
          </p:spPr>
          <p:txBody>
            <a:bodyPr spcFirstLastPara="1" wrap="square" lIns="457200" tIns="91425" rIns="91425" bIns="91425" anchor="ctr" anchorCtr="0">
              <a:noAutofit/>
            </a:bodyPr>
            <a:lstStyle/>
            <a:p>
              <a:pPr marL="0" lvl="0" indent="0" algn="l" rtl="0">
                <a:spcBef>
                  <a:spcPts val="0"/>
                </a:spcBef>
                <a:spcAft>
                  <a:spcPts val="0"/>
                </a:spcAft>
                <a:buNone/>
              </a:pPr>
              <a:r>
                <a:rPr lang="en" sz="6200">
                  <a:solidFill>
                    <a:srgbClr val="F1F1F1"/>
                  </a:solidFill>
                  <a:latin typeface="Poppins Medium"/>
                  <a:ea typeface="Poppins Medium"/>
                  <a:cs typeface="Poppins Medium"/>
                  <a:sym typeface="Poppins Medium"/>
                </a:rPr>
                <a:t>CONCLUSION</a:t>
              </a:r>
              <a:endParaRPr sz="100">
                <a:solidFill>
                  <a:srgbClr val="F1F1F1"/>
                </a:solidFill>
                <a:latin typeface="Poppins Medium"/>
                <a:ea typeface="Poppins Medium"/>
                <a:cs typeface="Poppins Medium"/>
                <a:sym typeface="Poppins Medium"/>
              </a:endParaRPr>
            </a:p>
          </p:txBody>
        </p:sp>
        <p:grpSp>
          <p:nvGrpSpPr>
            <p:cNvPr id="76" name="Google Shape;76;p13"/>
            <p:cNvGrpSpPr/>
            <p:nvPr/>
          </p:nvGrpSpPr>
          <p:grpSpPr>
            <a:xfrm>
              <a:off x="20368368" y="28872648"/>
              <a:ext cx="1828800" cy="1828800"/>
              <a:chOff x="-9408675" y="12397759"/>
              <a:chExt cx="1828800" cy="1828800"/>
            </a:xfrm>
          </p:grpSpPr>
          <p:sp>
            <p:nvSpPr>
              <p:cNvPr id="77" name="Google Shape;77;p13"/>
              <p:cNvSpPr/>
              <p:nvPr/>
            </p:nvSpPr>
            <p:spPr>
              <a:xfrm>
                <a:off x="-9408675" y="12397759"/>
                <a:ext cx="1828800" cy="1828800"/>
              </a:xfrm>
              <a:prstGeom prst="ellipse">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18494"/>
                  </a:solidFill>
                </a:endParaRPr>
              </a:p>
            </p:txBody>
          </p:sp>
          <p:sp>
            <p:nvSpPr>
              <p:cNvPr id="78" name="Google Shape;78;p13"/>
              <p:cNvSpPr/>
              <p:nvPr/>
            </p:nvSpPr>
            <p:spPr>
              <a:xfrm>
                <a:off x="-9166425" y="12640009"/>
                <a:ext cx="1344300" cy="1344300"/>
              </a:xfrm>
              <a:prstGeom prst="ellipse">
                <a:avLst/>
              </a:prstGeom>
              <a:solidFill>
                <a:srgbClr val="F1F1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0" b="1">
                    <a:solidFill>
                      <a:srgbClr val="018494"/>
                    </a:solidFill>
                    <a:latin typeface="Poppins"/>
                    <a:ea typeface="Poppins"/>
                    <a:cs typeface="Poppins"/>
                    <a:sym typeface="Poppins"/>
                  </a:rPr>
                  <a:t>5</a:t>
                </a:r>
                <a:endParaRPr>
                  <a:solidFill>
                    <a:srgbClr val="018494"/>
                  </a:solidFill>
                </a:endParaRPr>
              </a:p>
            </p:txBody>
          </p:sp>
        </p:grpSp>
      </p:grpSp>
      <p:sp>
        <p:nvSpPr>
          <p:cNvPr id="79" name="Google Shape;79;p13"/>
          <p:cNvSpPr txBox="1"/>
          <p:nvPr/>
        </p:nvSpPr>
        <p:spPr>
          <a:xfrm>
            <a:off x="10807825" y="17617950"/>
            <a:ext cx="8686800" cy="11192100"/>
          </a:xfrm>
          <a:prstGeom prst="rect">
            <a:avLst/>
          </a:prstGeom>
          <a:noFill/>
          <a:ln>
            <a:noFill/>
          </a:ln>
        </p:spPr>
        <p:txBody>
          <a:bodyPr spcFirstLastPara="1" wrap="square" lIns="457200" tIns="548625" rIns="0" bIns="0" anchor="t" anchorCtr="0">
            <a:normAutofit/>
          </a:bodyPr>
          <a:lstStyle/>
          <a:p>
            <a:pPr marL="0" lvl="0" indent="0" algn="l" rtl="0">
              <a:spcBef>
                <a:spcPts val="0"/>
              </a:spcBef>
              <a:spcAft>
                <a:spcPts val="0"/>
              </a:spcAft>
              <a:buNone/>
            </a:pPr>
            <a:r>
              <a:rPr lang="en" sz="2400">
                <a:solidFill>
                  <a:schemeClr val="dk1"/>
                </a:solidFill>
                <a:latin typeface="Poppins"/>
                <a:ea typeface="Poppins"/>
                <a:cs typeface="Poppins"/>
                <a:sym typeface="Poppins"/>
              </a:rPr>
              <a:t>The strategic integration of colors, fonts, and imagery has harnessed an unprecedented level of viewer engagement. As a consequence, the eyes of our audience were not merely opened; they were widened in astonishment, brows were raised in admiration, and, on occasion, gasps of awe filled the room. </a:t>
            </a:r>
            <a:endParaRPr sz="2400">
              <a:solidFill>
                <a:schemeClr val="dk1"/>
              </a:solidFill>
              <a:latin typeface="Poppins"/>
              <a:ea typeface="Poppins"/>
              <a:cs typeface="Poppins"/>
              <a:sym typeface="Poppins"/>
            </a:endParaRPr>
          </a:p>
          <a:p>
            <a:pPr marL="0" lvl="0" indent="0" algn="l" rtl="0">
              <a:spcBef>
                <a:spcPts val="0"/>
              </a:spcBef>
              <a:spcAft>
                <a:spcPts val="0"/>
              </a:spcAft>
              <a:buNone/>
            </a:pPr>
            <a:endParaRPr sz="2400">
              <a:solidFill>
                <a:schemeClr val="dk1"/>
              </a:solidFill>
              <a:latin typeface="Poppins"/>
              <a:ea typeface="Poppins"/>
              <a:cs typeface="Poppins"/>
              <a:sym typeface="Poppins"/>
            </a:endParaRPr>
          </a:p>
          <a:p>
            <a:pPr marL="0" lvl="0" indent="0" algn="l" rtl="0">
              <a:spcBef>
                <a:spcPts val="0"/>
              </a:spcBef>
              <a:spcAft>
                <a:spcPts val="0"/>
              </a:spcAft>
              <a:buNone/>
            </a:pPr>
            <a:r>
              <a:rPr lang="en" sz="2400">
                <a:solidFill>
                  <a:schemeClr val="dk1"/>
                </a:solidFill>
                <a:latin typeface="Poppins"/>
                <a:ea typeface="Poppins"/>
                <a:cs typeface="Poppins"/>
                <a:sym typeface="Poppins"/>
              </a:rPr>
              <a:t>Our data offers irrefutable proof that scientific posters, when infused with the alchemy of artistic finesse, possess the power to captivate audiences in ways that were previously beyond imagination.</a:t>
            </a:r>
            <a:endParaRPr sz="2400">
              <a:solidFill>
                <a:schemeClr val="dk1"/>
              </a:solidFill>
              <a:latin typeface="Poppins"/>
              <a:ea typeface="Poppins"/>
              <a:cs typeface="Poppins"/>
              <a:sym typeface="Poppins"/>
            </a:endParaRPr>
          </a:p>
          <a:p>
            <a:pPr marL="0" lvl="0" indent="0" algn="l" rtl="0">
              <a:spcBef>
                <a:spcPts val="0"/>
              </a:spcBef>
              <a:spcAft>
                <a:spcPts val="0"/>
              </a:spcAft>
              <a:buNone/>
            </a:pPr>
            <a:endParaRPr sz="2400">
              <a:solidFill>
                <a:schemeClr val="dk1"/>
              </a:solidFill>
              <a:latin typeface="Poppins"/>
              <a:ea typeface="Poppins"/>
              <a:cs typeface="Poppins"/>
              <a:sym typeface="Poppins"/>
            </a:endParaRPr>
          </a:p>
          <a:p>
            <a:pPr marL="0" lvl="0" indent="0" algn="l" rtl="0">
              <a:spcBef>
                <a:spcPts val="0"/>
              </a:spcBef>
              <a:spcAft>
                <a:spcPts val="0"/>
              </a:spcAft>
              <a:buNone/>
            </a:pPr>
            <a:r>
              <a:rPr lang="en" sz="2400">
                <a:solidFill>
                  <a:schemeClr val="dk1"/>
                </a:solidFill>
                <a:latin typeface="Poppins"/>
                <a:ea typeface="Poppins"/>
                <a:cs typeface="Poppins"/>
                <a:sym typeface="Poppins"/>
              </a:rPr>
              <a:t>The artistic and scientific synergy we've uncovered in this endeavor serves as a testament to the transformative potential of visual storytelling within the world of scientific poster design. It beckons us to break free from the bonds of formulaic presentations, unlocking an exciting realm of engagement that defies convention. Check out my circles below to see how to count from one to four using different shades of colour.</a:t>
            </a:r>
            <a:endParaRPr sz="2400">
              <a:solidFill>
                <a:schemeClr val="dk1"/>
              </a:solidFill>
              <a:latin typeface="Poppins"/>
              <a:ea typeface="Poppins"/>
              <a:cs typeface="Poppins"/>
              <a:sym typeface="Poppins"/>
            </a:endParaRPr>
          </a:p>
        </p:txBody>
      </p:sp>
      <p:sp>
        <p:nvSpPr>
          <p:cNvPr id="80" name="Google Shape;80;p13"/>
          <p:cNvSpPr txBox="1"/>
          <p:nvPr/>
        </p:nvSpPr>
        <p:spPr>
          <a:xfrm>
            <a:off x="1097275" y="17617950"/>
            <a:ext cx="8686800" cy="4791300"/>
          </a:xfrm>
          <a:prstGeom prst="rect">
            <a:avLst/>
          </a:prstGeom>
          <a:noFill/>
          <a:ln>
            <a:noFill/>
          </a:ln>
        </p:spPr>
        <p:txBody>
          <a:bodyPr spcFirstLastPara="1" wrap="square" lIns="457200" tIns="548625" rIns="0" bIns="0" anchor="t" anchorCtr="0">
            <a:normAutofit/>
          </a:bodyPr>
          <a:lstStyle/>
          <a:p>
            <a:pPr marL="0" lvl="0" indent="0" algn="l" rtl="0">
              <a:spcBef>
                <a:spcPts val="0"/>
              </a:spcBef>
              <a:spcAft>
                <a:spcPts val="0"/>
              </a:spcAft>
              <a:buClr>
                <a:schemeClr val="dk1"/>
              </a:buClr>
              <a:buSzPts val="1100"/>
              <a:buFont typeface="Arial"/>
              <a:buNone/>
            </a:pPr>
            <a:r>
              <a:rPr lang="en" sz="2400">
                <a:solidFill>
                  <a:schemeClr val="dk1"/>
                </a:solidFill>
                <a:latin typeface="Poppins"/>
                <a:ea typeface="Poppins"/>
                <a:cs typeface="Poppins"/>
                <a:sym typeface="Poppins"/>
              </a:rPr>
              <a:t>After countless iterations, sleepless nights, and the relentless pursuit of artistic excellence, we stand on the precipice of unveiling the fruits of our artistic odyssey. Our findings herald a watershed moment in the symbiotic relationship between visual elements and the assimilation of scientific information.</a:t>
            </a:r>
            <a:endParaRPr sz="240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2400">
              <a:solidFill>
                <a:schemeClr val="dk1"/>
              </a:solidFill>
              <a:latin typeface="Poppins"/>
              <a:ea typeface="Poppins"/>
              <a:cs typeface="Poppins"/>
              <a:sym typeface="Poppins"/>
            </a:endParaRPr>
          </a:p>
          <a:p>
            <a:pPr marL="0" lvl="0" indent="0" algn="l" rtl="0">
              <a:spcBef>
                <a:spcPts val="0"/>
              </a:spcBef>
              <a:spcAft>
                <a:spcPts val="0"/>
              </a:spcAft>
              <a:buNone/>
            </a:pPr>
            <a:r>
              <a:rPr lang="en" sz="2400">
                <a:solidFill>
                  <a:schemeClr val="dk1"/>
                </a:solidFill>
                <a:latin typeface="Poppins"/>
                <a:ea typeface="Poppins"/>
                <a:cs typeface="Poppins"/>
                <a:sym typeface="Poppins"/>
              </a:rPr>
              <a:t>Here is a really cool data table which shows a lot of the information which we are trying to convey in the concise way possible whilst  looking visually pleasing.</a:t>
            </a:r>
            <a:endParaRPr sz="2400">
              <a:solidFill>
                <a:schemeClr val="dk1"/>
              </a:solidFill>
              <a:latin typeface="Poppins"/>
              <a:ea typeface="Poppins"/>
              <a:cs typeface="Poppins"/>
              <a:sym typeface="Poppins"/>
            </a:endParaRPr>
          </a:p>
        </p:txBody>
      </p:sp>
      <p:sp>
        <p:nvSpPr>
          <p:cNvPr id="81" name="Google Shape;81;p13"/>
          <p:cNvSpPr txBox="1"/>
          <p:nvPr/>
        </p:nvSpPr>
        <p:spPr>
          <a:xfrm>
            <a:off x="7648675" y="5128725"/>
            <a:ext cx="21528300" cy="9234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2400">
                <a:solidFill>
                  <a:srgbClr val="93CBCE"/>
                </a:solidFill>
                <a:latin typeface="Poppins"/>
                <a:ea typeface="Poppins"/>
                <a:cs typeface="Poppins"/>
                <a:sym typeface="Poppins"/>
              </a:rPr>
              <a:t>Poster Presenter</a:t>
            </a:r>
            <a:r>
              <a:rPr lang="en" sz="2400" baseline="-25000">
                <a:solidFill>
                  <a:srgbClr val="93CBCE"/>
                </a:solidFill>
                <a:latin typeface="Poppins"/>
                <a:ea typeface="Poppins"/>
                <a:cs typeface="Poppins"/>
                <a:sym typeface="Poppins"/>
              </a:rPr>
              <a:t>1</a:t>
            </a:r>
            <a:r>
              <a:rPr lang="en" sz="2400">
                <a:solidFill>
                  <a:srgbClr val="93CBCE"/>
                </a:solidFill>
                <a:latin typeface="Poppins"/>
                <a:ea typeface="Poppins"/>
                <a:cs typeface="Poppins"/>
                <a:sym typeface="Poppins"/>
              </a:rPr>
              <a:t>, Author Two</a:t>
            </a:r>
            <a:r>
              <a:rPr lang="en" sz="2400" baseline="-25000">
                <a:solidFill>
                  <a:srgbClr val="93CBCE"/>
                </a:solidFill>
                <a:latin typeface="Poppins"/>
                <a:ea typeface="Poppins"/>
                <a:cs typeface="Poppins"/>
                <a:sym typeface="Poppins"/>
              </a:rPr>
              <a:t>1</a:t>
            </a:r>
            <a:r>
              <a:rPr lang="en" sz="2400">
                <a:solidFill>
                  <a:srgbClr val="93CBCE"/>
                </a:solidFill>
                <a:latin typeface="Poppins"/>
                <a:ea typeface="Poppins"/>
                <a:cs typeface="Poppins"/>
                <a:sym typeface="Poppins"/>
              </a:rPr>
              <a:t>, Author Three</a:t>
            </a:r>
            <a:r>
              <a:rPr lang="en" sz="2400" baseline="-25000">
                <a:solidFill>
                  <a:srgbClr val="93CBCE"/>
                </a:solidFill>
                <a:latin typeface="Poppins"/>
                <a:ea typeface="Poppins"/>
                <a:cs typeface="Poppins"/>
                <a:sym typeface="Poppins"/>
              </a:rPr>
              <a:t>2</a:t>
            </a:r>
            <a:r>
              <a:rPr lang="en" sz="2400">
                <a:solidFill>
                  <a:srgbClr val="93CBCE"/>
                </a:solidFill>
                <a:latin typeface="Poppins"/>
                <a:ea typeface="Poppins"/>
                <a:cs typeface="Poppins"/>
                <a:sym typeface="Poppins"/>
              </a:rPr>
              <a:t>, Author Four</a:t>
            </a:r>
            <a:r>
              <a:rPr lang="en" sz="2400" baseline="-25000">
                <a:solidFill>
                  <a:srgbClr val="93CBCE"/>
                </a:solidFill>
                <a:latin typeface="Poppins"/>
                <a:ea typeface="Poppins"/>
                <a:cs typeface="Poppins"/>
                <a:sym typeface="Poppins"/>
              </a:rPr>
              <a:t>3</a:t>
            </a:r>
            <a:endParaRPr sz="2400" baseline="-25000">
              <a:solidFill>
                <a:srgbClr val="93CBCE"/>
              </a:solidFill>
              <a:latin typeface="Poppins"/>
              <a:ea typeface="Poppins"/>
              <a:cs typeface="Poppins"/>
              <a:sym typeface="Poppins"/>
            </a:endParaRPr>
          </a:p>
          <a:p>
            <a:pPr marL="0" lvl="0" indent="0" algn="l" rtl="0">
              <a:spcBef>
                <a:spcPts val="0"/>
              </a:spcBef>
              <a:spcAft>
                <a:spcPts val="0"/>
              </a:spcAft>
              <a:buNone/>
            </a:pPr>
            <a:r>
              <a:rPr lang="en" sz="2400">
                <a:solidFill>
                  <a:srgbClr val="93CBCE"/>
                </a:solidFill>
                <a:latin typeface="Poppins"/>
                <a:ea typeface="Poppins"/>
                <a:cs typeface="Poppins"/>
                <a:sym typeface="Poppins"/>
              </a:rPr>
              <a:t>1. Institution One, Location, Country, 2. Institution Two, Location, Country, 3. Institution Three, Location, Country</a:t>
            </a:r>
            <a:endParaRPr sz="2400">
              <a:solidFill>
                <a:srgbClr val="93CBCE"/>
              </a:solidFill>
              <a:latin typeface="Poppins"/>
              <a:ea typeface="Poppins"/>
              <a:cs typeface="Poppins"/>
              <a:sym typeface="Poppins"/>
            </a:endParaRPr>
          </a:p>
        </p:txBody>
      </p:sp>
      <p:sp>
        <p:nvSpPr>
          <p:cNvPr id="82" name="Google Shape;82;p13"/>
          <p:cNvSpPr/>
          <p:nvPr/>
        </p:nvSpPr>
        <p:spPr>
          <a:xfrm>
            <a:off x="-12" y="25"/>
            <a:ext cx="6675000" cy="6400800"/>
          </a:xfrm>
          <a:prstGeom prst="homePlate">
            <a:avLst>
              <a:gd name="adj" fmla="val 18163"/>
            </a:avLst>
          </a:prstGeom>
          <a:solidFill>
            <a:srgbClr val="F1F1F1"/>
          </a:solidFill>
          <a:ln w="19050" cap="flat" cmpd="sng">
            <a:solidFill>
              <a:srgbClr val="F1F1F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3" name="Google Shape;83;p13"/>
          <p:cNvSpPr/>
          <p:nvPr/>
        </p:nvSpPr>
        <p:spPr>
          <a:xfrm>
            <a:off x="20500850" y="18163025"/>
            <a:ext cx="8686800" cy="10457400"/>
          </a:xfrm>
          <a:prstGeom prst="rect">
            <a:avLst/>
          </a:prstGeom>
          <a:solidFill>
            <a:srgbClr val="CEE8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84" name="Google Shape;84;p13"/>
          <p:cNvGrpSpPr/>
          <p:nvPr/>
        </p:nvGrpSpPr>
        <p:grpSpPr>
          <a:xfrm>
            <a:off x="1576138" y="1700430"/>
            <a:ext cx="3063300" cy="3063300"/>
            <a:chOff x="34332645" y="4023960"/>
            <a:chExt cx="3063300" cy="3063300"/>
          </a:xfrm>
        </p:grpSpPr>
        <p:sp>
          <p:nvSpPr>
            <p:cNvPr id="85" name="Google Shape;85;p13"/>
            <p:cNvSpPr/>
            <p:nvPr/>
          </p:nvSpPr>
          <p:spPr>
            <a:xfrm>
              <a:off x="34364295" y="4055600"/>
              <a:ext cx="30000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400" b="1">
                  <a:solidFill>
                    <a:srgbClr val="018494"/>
                  </a:solidFill>
                  <a:latin typeface="Roboto"/>
                  <a:ea typeface="Roboto"/>
                  <a:cs typeface="Roboto"/>
                  <a:sym typeface="Roboto"/>
                </a:rPr>
                <a:t>Logo goes here</a:t>
              </a:r>
              <a:endParaRPr sz="5400">
                <a:solidFill>
                  <a:srgbClr val="EBDECB"/>
                </a:solidFill>
                <a:latin typeface="Roboto"/>
                <a:ea typeface="Roboto"/>
                <a:cs typeface="Roboto"/>
                <a:sym typeface="Roboto"/>
              </a:endParaRPr>
            </a:p>
          </p:txBody>
        </p:sp>
        <p:sp>
          <p:nvSpPr>
            <p:cNvPr id="86" name="Google Shape;86;p13"/>
            <p:cNvSpPr/>
            <p:nvPr/>
          </p:nvSpPr>
          <p:spPr>
            <a:xfrm rot="-6444">
              <a:off x="34332644" y="40242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 name="Google Shape;87;p13"/>
            <p:cNvSpPr/>
            <p:nvPr/>
          </p:nvSpPr>
          <p:spPr>
            <a:xfrm rot="-6444">
              <a:off x="35018444" y="40242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 name="Google Shape;88;p13"/>
            <p:cNvSpPr/>
            <p:nvPr/>
          </p:nvSpPr>
          <p:spPr>
            <a:xfrm rot="-6444">
              <a:off x="35704244" y="40242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 name="Google Shape;89;p13"/>
            <p:cNvSpPr/>
            <p:nvPr/>
          </p:nvSpPr>
          <p:spPr>
            <a:xfrm rot="-6444">
              <a:off x="36390044" y="40242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3"/>
            <p:cNvSpPr/>
            <p:nvPr/>
          </p:nvSpPr>
          <p:spPr>
            <a:xfrm rot="-6444">
              <a:off x="37075844" y="40242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3"/>
            <p:cNvSpPr/>
            <p:nvPr/>
          </p:nvSpPr>
          <p:spPr>
            <a:xfrm rot="5393556">
              <a:off x="34209644" y="41472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 name="Google Shape;92;p13"/>
            <p:cNvSpPr/>
            <p:nvPr/>
          </p:nvSpPr>
          <p:spPr>
            <a:xfrm rot="5393556">
              <a:off x="34209644" y="48330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3" name="Google Shape;93;p13"/>
            <p:cNvSpPr/>
            <p:nvPr/>
          </p:nvSpPr>
          <p:spPr>
            <a:xfrm rot="5393556">
              <a:off x="34209644" y="55188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4" name="Google Shape;94;p13"/>
            <p:cNvSpPr/>
            <p:nvPr/>
          </p:nvSpPr>
          <p:spPr>
            <a:xfrm rot="5393556">
              <a:off x="34209644" y="62046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5" name="Google Shape;95;p13"/>
            <p:cNvSpPr/>
            <p:nvPr/>
          </p:nvSpPr>
          <p:spPr>
            <a:xfrm rot="5393556">
              <a:off x="34209644" y="68904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6" name="Google Shape;96;p13"/>
            <p:cNvSpPr/>
            <p:nvPr/>
          </p:nvSpPr>
          <p:spPr>
            <a:xfrm rot="5393556">
              <a:off x="37198844" y="41472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7" name="Google Shape;97;p13"/>
            <p:cNvSpPr/>
            <p:nvPr/>
          </p:nvSpPr>
          <p:spPr>
            <a:xfrm rot="5393556">
              <a:off x="37198844" y="48330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8" name="Google Shape;98;p13"/>
            <p:cNvSpPr/>
            <p:nvPr/>
          </p:nvSpPr>
          <p:spPr>
            <a:xfrm rot="5393556">
              <a:off x="37198844" y="55188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9" name="Google Shape;99;p13"/>
            <p:cNvSpPr/>
            <p:nvPr/>
          </p:nvSpPr>
          <p:spPr>
            <a:xfrm rot="5393556">
              <a:off x="37198844" y="62046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0" name="Google Shape;100;p13"/>
            <p:cNvSpPr/>
            <p:nvPr/>
          </p:nvSpPr>
          <p:spPr>
            <a:xfrm rot="5393556">
              <a:off x="37198844" y="68904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1" name="Google Shape;101;p13"/>
            <p:cNvSpPr/>
            <p:nvPr/>
          </p:nvSpPr>
          <p:spPr>
            <a:xfrm rot="-6444">
              <a:off x="34332644" y="70134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2" name="Google Shape;102;p13"/>
            <p:cNvSpPr/>
            <p:nvPr/>
          </p:nvSpPr>
          <p:spPr>
            <a:xfrm rot="-6444">
              <a:off x="35018444" y="70134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3" name="Google Shape;103;p13"/>
            <p:cNvSpPr/>
            <p:nvPr/>
          </p:nvSpPr>
          <p:spPr>
            <a:xfrm rot="-6444">
              <a:off x="35704244" y="70134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4" name="Google Shape;104;p13"/>
            <p:cNvSpPr/>
            <p:nvPr/>
          </p:nvSpPr>
          <p:spPr>
            <a:xfrm rot="-6444">
              <a:off x="36390044" y="70134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 name="Google Shape;105;p13"/>
            <p:cNvSpPr/>
            <p:nvPr/>
          </p:nvSpPr>
          <p:spPr>
            <a:xfrm rot="-6444">
              <a:off x="37075844" y="70134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06" name="Google Shape;106;p13"/>
          <p:cNvSpPr/>
          <p:nvPr/>
        </p:nvSpPr>
        <p:spPr>
          <a:xfrm>
            <a:off x="0" y="38232000"/>
            <a:ext cx="30276000" cy="45720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07" name="Google Shape;107;p13"/>
          <p:cNvGrpSpPr/>
          <p:nvPr/>
        </p:nvGrpSpPr>
        <p:grpSpPr>
          <a:xfrm>
            <a:off x="10721448" y="6844752"/>
            <a:ext cx="18465602" cy="1828800"/>
            <a:chOff x="10721448" y="6844752"/>
            <a:chExt cx="18465602" cy="1828800"/>
          </a:xfrm>
        </p:grpSpPr>
        <p:sp>
          <p:nvSpPr>
            <p:cNvPr id="108" name="Google Shape;108;p13"/>
            <p:cNvSpPr txBox="1"/>
            <p:nvPr/>
          </p:nvSpPr>
          <p:spPr>
            <a:xfrm>
              <a:off x="12178800" y="7129675"/>
              <a:ext cx="16377300" cy="1262100"/>
            </a:xfrm>
            <a:prstGeom prst="rect">
              <a:avLst/>
            </a:prstGeom>
            <a:solidFill>
              <a:srgbClr val="018494"/>
            </a:solidFill>
            <a:ln>
              <a:noFill/>
            </a:ln>
          </p:spPr>
          <p:txBody>
            <a:bodyPr spcFirstLastPara="1" wrap="square" lIns="457200" tIns="91425" rIns="91425" bIns="91425" anchor="ctr" anchorCtr="0">
              <a:noAutofit/>
            </a:bodyPr>
            <a:lstStyle/>
            <a:p>
              <a:pPr marL="0" lvl="0" indent="0" algn="l" rtl="0">
                <a:spcBef>
                  <a:spcPts val="0"/>
                </a:spcBef>
                <a:spcAft>
                  <a:spcPts val="0"/>
                </a:spcAft>
                <a:buNone/>
              </a:pPr>
              <a:r>
                <a:rPr lang="en" sz="6200">
                  <a:solidFill>
                    <a:srgbClr val="F1F1F1"/>
                  </a:solidFill>
                  <a:latin typeface="Poppins Medium"/>
                  <a:ea typeface="Poppins Medium"/>
                  <a:cs typeface="Poppins Medium"/>
                  <a:sym typeface="Poppins Medium"/>
                </a:rPr>
                <a:t>METHODS</a:t>
              </a:r>
              <a:endParaRPr sz="100">
                <a:solidFill>
                  <a:srgbClr val="F1F1F1"/>
                </a:solidFill>
                <a:latin typeface="Poppins Medium"/>
                <a:ea typeface="Poppins Medium"/>
                <a:cs typeface="Poppins Medium"/>
                <a:sym typeface="Poppins Medium"/>
              </a:endParaRPr>
            </a:p>
          </p:txBody>
        </p:sp>
        <p:grpSp>
          <p:nvGrpSpPr>
            <p:cNvPr id="109" name="Google Shape;109;p13"/>
            <p:cNvGrpSpPr/>
            <p:nvPr/>
          </p:nvGrpSpPr>
          <p:grpSpPr>
            <a:xfrm>
              <a:off x="10721448" y="6844752"/>
              <a:ext cx="1828800" cy="1828800"/>
              <a:chOff x="-9408675" y="10030575"/>
              <a:chExt cx="1828800" cy="1828800"/>
            </a:xfrm>
          </p:grpSpPr>
          <p:sp>
            <p:nvSpPr>
              <p:cNvPr id="110" name="Google Shape;110;p13"/>
              <p:cNvSpPr/>
              <p:nvPr/>
            </p:nvSpPr>
            <p:spPr>
              <a:xfrm>
                <a:off x="-9408675" y="10030575"/>
                <a:ext cx="1828800" cy="1828800"/>
              </a:xfrm>
              <a:prstGeom prst="ellipse">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18494"/>
                  </a:solidFill>
                </a:endParaRPr>
              </a:p>
            </p:txBody>
          </p:sp>
          <p:sp>
            <p:nvSpPr>
              <p:cNvPr id="111" name="Google Shape;111;p13"/>
              <p:cNvSpPr/>
              <p:nvPr/>
            </p:nvSpPr>
            <p:spPr>
              <a:xfrm>
                <a:off x="-9166425" y="10272825"/>
                <a:ext cx="1344300" cy="1344300"/>
              </a:xfrm>
              <a:prstGeom prst="ellipse">
                <a:avLst/>
              </a:prstGeom>
              <a:solidFill>
                <a:srgbClr val="F1F1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0" b="1">
                    <a:solidFill>
                      <a:srgbClr val="018494"/>
                    </a:solidFill>
                    <a:latin typeface="Poppins"/>
                    <a:ea typeface="Poppins"/>
                    <a:cs typeface="Poppins"/>
                    <a:sym typeface="Poppins"/>
                  </a:rPr>
                  <a:t>2</a:t>
                </a:r>
                <a:endParaRPr>
                  <a:solidFill>
                    <a:srgbClr val="018494"/>
                  </a:solidFill>
                </a:endParaRPr>
              </a:p>
            </p:txBody>
          </p:sp>
        </p:grpSp>
        <p:sp>
          <p:nvSpPr>
            <p:cNvPr id="112" name="Google Shape;112;p13"/>
            <p:cNvSpPr/>
            <p:nvPr/>
          </p:nvSpPr>
          <p:spPr>
            <a:xfrm>
              <a:off x="27925250" y="7129825"/>
              <a:ext cx="1261800" cy="1261800"/>
            </a:xfrm>
            <a:prstGeom prst="ellipse">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13" name="Google Shape;113;p13"/>
          <p:cNvSpPr txBox="1"/>
          <p:nvPr/>
        </p:nvSpPr>
        <p:spPr>
          <a:xfrm>
            <a:off x="1097275" y="38453925"/>
            <a:ext cx="5104800" cy="1139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200">
                <a:solidFill>
                  <a:srgbClr val="F1F1F1"/>
                </a:solidFill>
                <a:latin typeface="Poppins Medium"/>
                <a:ea typeface="Poppins Medium"/>
                <a:cs typeface="Poppins Medium"/>
                <a:sym typeface="Poppins Medium"/>
              </a:rPr>
              <a:t>REFERENCES</a:t>
            </a:r>
            <a:endParaRPr/>
          </a:p>
        </p:txBody>
      </p:sp>
      <p:sp>
        <p:nvSpPr>
          <p:cNvPr id="114" name="Google Shape;114;p13"/>
          <p:cNvSpPr txBox="1"/>
          <p:nvPr/>
        </p:nvSpPr>
        <p:spPr>
          <a:xfrm>
            <a:off x="10808200" y="38783175"/>
            <a:ext cx="18368700" cy="3603300"/>
          </a:xfrm>
          <a:prstGeom prst="rect">
            <a:avLst/>
          </a:prstGeom>
          <a:noFill/>
          <a:ln>
            <a:noFill/>
          </a:ln>
        </p:spPr>
        <p:txBody>
          <a:bodyPr spcFirstLastPara="1" wrap="square" lIns="91425" tIns="274300" rIns="91425" bIns="91425" anchor="t" anchorCtr="0">
            <a:normAutofit/>
          </a:bodyPr>
          <a:lstStyle/>
          <a:p>
            <a:pPr marL="0" lvl="0" indent="0" algn="l" rtl="0">
              <a:lnSpc>
                <a:spcPct val="150000"/>
              </a:lnSpc>
              <a:spcBef>
                <a:spcPts val="0"/>
              </a:spcBef>
              <a:spcAft>
                <a:spcPts val="0"/>
              </a:spcAft>
              <a:buClr>
                <a:schemeClr val="dk1"/>
              </a:buClr>
              <a:buSzPts val="1100"/>
              <a:buFont typeface="Arial"/>
              <a:buNone/>
            </a:pPr>
            <a:r>
              <a:rPr lang="en" sz="2400">
                <a:solidFill>
                  <a:srgbClr val="93CBCE"/>
                </a:solidFill>
                <a:latin typeface="Roboto"/>
                <a:ea typeface="Roboto"/>
                <a:cs typeface="Roboto"/>
                <a:sym typeface="Roboto"/>
              </a:rPr>
              <a:t>https://www.pexels.com/photo/selective-focus-photography-of-white-daisy-flower-122611/</a:t>
            </a:r>
            <a:endParaRPr sz="2400">
              <a:solidFill>
                <a:srgbClr val="93CBCE"/>
              </a:solidFill>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en" sz="2400">
                <a:solidFill>
                  <a:srgbClr val="93CBCE"/>
                </a:solidFill>
                <a:latin typeface="Roboto"/>
                <a:ea typeface="Roboto"/>
                <a:cs typeface="Roboto"/>
                <a:sym typeface="Roboto"/>
              </a:rPr>
              <a:t>https://www.pexels.com/photo/white-5-petaled-flower-67608/</a:t>
            </a:r>
            <a:endParaRPr sz="2400">
              <a:solidFill>
                <a:srgbClr val="93CBCE"/>
              </a:solidFill>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en" sz="2400">
                <a:solidFill>
                  <a:srgbClr val="93CBCE"/>
                </a:solidFill>
                <a:latin typeface="Roboto"/>
                <a:ea typeface="Roboto"/>
                <a:cs typeface="Roboto"/>
                <a:sym typeface="Roboto"/>
              </a:rPr>
              <a:t>Inserting a QR code with a link to digital poster, contact info or more information can be useful</a:t>
            </a:r>
            <a:endParaRPr sz="2400">
              <a:solidFill>
                <a:srgbClr val="93CBCE"/>
              </a:solidFill>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en" sz="2400">
                <a:solidFill>
                  <a:srgbClr val="93CBCE"/>
                </a:solidFill>
                <a:latin typeface="Roboto"/>
                <a:ea typeface="Roboto"/>
                <a:cs typeface="Roboto"/>
                <a:sym typeface="Roboto"/>
              </a:rPr>
              <a:t>https://high-qr-code-generator.com/</a:t>
            </a:r>
            <a:endParaRPr sz="2400">
              <a:solidFill>
                <a:srgbClr val="93CBCE"/>
              </a:solidFill>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en" sz="2400">
                <a:solidFill>
                  <a:srgbClr val="93CBCE"/>
                </a:solidFill>
                <a:latin typeface="Roboto"/>
                <a:ea typeface="Roboto"/>
                <a:cs typeface="Roboto"/>
                <a:sym typeface="Roboto"/>
              </a:rPr>
              <a:t>https://chromewebstore.google.com/detail/qr-code-generator/afpbjjgbdimpioenaedcjgkaigggcdpp</a:t>
            </a:r>
            <a:endParaRPr sz="2400">
              <a:solidFill>
                <a:srgbClr val="93CBCE"/>
              </a:solidFill>
              <a:latin typeface="Roboto"/>
              <a:ea typeface="Roboto"/>
              <a:cs typeface="Roboto"/>
              <a:sym typeface="Roboto"/>
            </a:endParaRPr>
          </a:p>
        </p:txBody>
      </p:sp>
      <p:sp>
        <p:nvSpPr>
          <p:cNvPr id="115" name="Google Shape;115;p13"/>
          <p:cNvSpPr txBox="1"/>
          <p:nvPr/>
        </p:nvSpPr>
        <p:spPr>
          <a:xfrm>
            <a:off x="20484900" y="25400032"/>
            <a:ext cx="8686800" cy="2647500"/>
          </a:xfrm>
          <a:prstGeom prst="rect">
            <a:avLst/>
          </a:prstGeom>
          <a:noFill/>
          <a:ln>
            <a:noFill/>
          </a:ln>
        </p:spPr>
        <p:txBody>
          <a:bodyPr spcFirstLastPara="1" wrap="square" lIns="457200" tIns="182875" rIns="457200" bIns="0" anchor="t" anchorCtr="0">
            <a:normAutofit/>
          </a:bodyPr>
          <a:lstStyle/>
          <a:p>
            <a:pPr marL="0" lvl="0" indent="0" algn="l" rtl="0">
              <a:spcBef>
                <a:spcPts val="0"/>
              </a:spcBef>
              <a:spcAft>
                <a:spcPts val="0"/>
              </a:spcAft>
              <a:buNone/>
            </a:pPr>
            <a:r>
              <a:rPr lang="en" sz="2000" b="1">
                <a:solidFill>
                  <a:schemeClr val="dk1"/>
                </a:solidFill>
                <a:latin typeface="Poppins"/>
                <a:ea typeface="Poppins"/>
                <a:cs typeface="Poppins"/>
                <a:sym typeface="Poppins"/>
              </a:rPr>
              <a:t>Figure 2: Title of figure</a:t>
            </a:r>
            <a:endParaRPr sz="2000" b="1">
              <a:solidFill>
                <a:schemeClr val="dk1"/>
              </a:solidFill>
              <a:latin typeface="Poppins"/>
              <a:ea typeface="Poppins"/>
              <a:cs typeface="Poppins"/>
              <a:sym typeface="Poppins"/>
            </a:endParaRPr>
          </a:p>
          <a:p>
            <a:pPr marL="0" lvl="0" indent="0" algn="l" rtl="0">
              <a:spcBef>
                <a:spcPts val="0"/>
              </a:spcBef>
              <a:spcAft>
                <a:spcPts val="0"/>
              </a:spcAft>
              <a:buNone/>
            </a:pPr>
            <a:r>
              <a:rPr lang="en" sz="2000">
                <a:solidFill>
                  <a:schemeClr val="dk1"/>
                </a:solidFill>
                <a:latin typeface="Poppins"/>
                <a:ea typeface="Poppins"/>
                <a:cs typeface="Poppins"/>
                <a:sym typeface="Poppins"/>
              </a:rPr>
              <a:t>In this panel, we capture the beauty of serendipity in everyday life. Each image unveils a story, a moment frozen in time, reminding us that the unexpected can often be the most delightful. From fleeting rainbows to chance encounters, these snapshots celebrate the art of being in the right place at the right time. Life's little surprises are the true treasures we cherish.</a:t>
            </a:r>
            <a:endParaRPr sz="2000">
              <a:solidFill>
                <a:schemeClr val="dk1"/>
              </a:solidFill>
              <a:latin typeface="Poppins"/>
              <a:ea typeface="Poppins"/>
              <a:cs typeface="Poppins"/>
              <a:sym typeface="Poppins"/>
            </a:endParaRPr>
          </a:p>
        </p:txBody>
      </p:sp>
      <p:sp>
        <p:nvSpPr>
          <p:cNvPr id="116" name="Google Shape;116;p13"/>
          <p:cNvSpPr txBox="1"/>
          <p:nvPr/>
        </p:nvSpPr>
        <p:spPr>
          <a:xfrm>
            <a:off x="1097275" y="39593025"/>
            <a:ext cx="8686800" cy="30633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0"/>
              </a:spcAft>
              <a:buClr>
                <a:schemeClr val="dk1"/>
              </a:buClr>
              <a:buSzPts val="1100"/>
              <a:buFont typeface="Arial"/>
              <a:buNone/>
            </a:pPr>
            <a:r>
              <a:rPr lang="en" sz="2400">
                <a:solidFill>
                  <a:srgbClr val="93CBCE"/>
                </a:solidFill>
                <a:latin typeface="Roboto"/>
                <a:ea typeface="Roboto"/>
                <a:cs typeface="Roboto"/>
                <a:sym typeface="Roboto"/>
              </a:rPr>
              <a:t>https://www.pexels.com/photo/a-white-flower-in-bloom-7815538/</a:t>
            </a:r>
            <a:endParaRPr sz="2400">
              <a:solidFill>
                <a:srgbClr val="93CBCE"/>
              </a:solidFill>
              <a:latin typeface="Roboto"/>
              <a:ea typeface="Roboto"/>
              <a:cs typeface="Roboto"/>
              <a:sym typeface="Roboto"/>
            </a:endParaRPr>
          </a:p>
          <a:p>
            <a:pPr marL="0" lvl="0" indent="0" algn="l" rtl="0">
              <a:lnSpc>
                <a:spcPct val="150000"/>
              </a:lnSpc>
              <a:spcBef>
                <a:spcPts val="0"/>
              </a:spcBef>
              <a:spcAft>
                <a:spcPts val="0"/>
              </a:spcAft>
              <a:buNone/>
            </a:pPr>
            <a:r>
              <a:rPr lang="en" sz="2400">
                <a:solidFill>
                  <a:srgbClr val="93CBCE"/>
                </a:solidFill>
                <a:latin typeface="Roboto"/>
                <a:ea typeface="Roboto"/>
                <a:cs typeface="Roboto"/>
                <a:sym typeface="Roboto"/>
              </a:rPr>
              <a:t>https://www.pexels.com/photo/white-flower-with-green-leaves-8661596/</a:t>
            </a:r>
            <a:endParaRPr sz="2400">
              <a:solidFill>
                <a:srgbClr val="93CBCE"/>
              </a:solidFill>
              <a:latin typeface="Roboto"/>
              <a:ea typeface="Roboto"/>
              <a:cs typeface="Roboto"/>
              <a:sym typeface="Roboto"/>
            </a:endParaRPr>
          </a:p>
        </p:txBody>
      </p:sp>
      <p:grpSp>
        <p:nvGrpSpPr>
          <p:cNvPr id="117" name="Google Shape;117;p13"/>
          <p:cNvGrpSpPr/>
          <p:nvPr/>
        </p:nvGrpSpPr>
        <p:grpSpPr>
          <a:xfrm>
            <a:off x="21021388" y="8783675"/>
            <a:ext cx="7680775" cy="7137046"/>
            <a:chOff x="20984275" y="9262475"/>
            <a:chExt cx="7680775" cy="7137046"/>
          </a:xfrm>
        </p:grpSpPr>
        <p:sp>
          <p:nvSpPr>
            <p:cNvPr id="118" name="Google Shape;118;p13"/>
            <p:cNvSpPr/>
            <p:nvPr/>
          </p:nvSpPr>
          <p:spPr>
            <a:xfrm rot="5400000">
              <a:off x="21831175" y="13075221"/>
              <a:ext cx="2477400" cy="4171200"/>
            </a:xfrm>
            <a:prstGeom prst="homePlate">
              <a:avLst>
                <a:gd name="adj" fmla="val 50000"/>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9" name="Google Shape;119;p13"/>
            <p:cNvSpPr/>
            <p:nvPr/>
          </p:nvSpPr>
          <p:spPr>
            <a:xfrm rot="5400000">
              <a:off x="21831175" y="11522006"/>
              <a:ext cx="2477400" cy="4171200"/>
            </a:xfrm>
            <a:prstGeom prst="homePlate">
              <a:avLst>
                <a:gd name="adj" fmla="val 50000"/>
              </a:avLst>
            </a:prstGeom>
            <a:solidFill>
              <a:srgbClr val="4CA9B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p13"/>
            <p:cNvSpPr/>
            <p:nvPr/>
          </p:nvSpPr>
          <p:spPr>
            <a:xfrm rot="5400000">
              <a:off x="21831175" y="9968790"/>
              <a:ext cx="2477400" cy="4171200"/>
            </a:xfrm>
            <a:prstGeom prst="homePlate">
              <a:avLst>
                <a:gd name="adj" fmla="val 50000"/>
              </a:avLst>
            </a:prstGeom>
            <a:solidFill>
              <a:srgbClr val="93CBC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1" name="Google Shape;121;p13"/>
            <p:cNvSpPr/>
            <p:nvPr/>
          </p:nvSpPr>
          <p:spPr>
            <a:xfrm rot="5400000">
              <a:off x="21831175" y="8415575"/>
              <a:ext cx="2477400" cy="4171200"/>
            </a:xfrm>
            <a:prstGeom prst="homePlate">
              <a:avLst>
                <a:gd name="adj" fmla="val 50000"/>
              </a:avLst>
            </a:prstGeom>
            <a:solidFill>
              <a:srgbClr val="CEE8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2" name="Google Shape;122;p13"/>
            <p:cNvSpPr/>
            <p:nvPr/>
          </p:nvSpPr>
          <p:spPr>
            <a:xfrm>
              <a:off x="25665050" y="9369400"/>
              <a:ext cx="3000000" cy="1139100"/>
            </a:xfrm>
            <a:prstGeom prst="roundRect">
              <a:avLst>
                <a:gd name="adj" fmla="val 16667"/>
              </a:avLst>
            </a:prstGeom>
            <a:solidFill>
              <a:srgbClr val="93CBC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rgbClr val="018494"/>
                  </a:solidFill>
                  <a:latin typeface="Poppins"/>
                  <a:ea typeface="Poppins"/>
                  <a:cs typeface="Poppins"/>
                  <a:sym typeface="Poppins"/>
                </a:rPr>
                <a:t>STEP 1</a:t>
              </a:r>
              <a:endParaRPr sz="4000" b="1">
                <a:solidFill>
                  <a:srgbClr val="018494"/>
                </a:solidFill>
                <a:latin typeface="Poppins"/>
                <a:ea typeface="Poppins"/>
                <a:cs typeface="Poppins"/>
                <a:sym typeface="Poppins"/>
              </a:endParaRPr>
            </a:p>
          </p:txBody>
        </p:sp>
        <p:sp>
          <p:nvSpPr>
            <p:cNvPr id="123" name="Google Shape;123;p13"/>
            <p:cNvSpPr/>
            <p:nvPr/>
          </p:nvSpPr>
          <p:spPr>
            <a:xfrm>
              <a:off x="25665050" y="10895513"/>
              <a:ext cx="3000000" cy="1139100"/>
            </a:xfrm>
            <a:prstGeom prst="roundRect">
              <a:avLst>
                <a:gd name="adj" fmla="val 16667"/>
              </a:avLst>
            </a:prstGeom>
            <a:solidFill>
              <a:srgbClr val="93CBC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rgbClr val="018494"/>
                  </a:solidFill>
                  <a:latin typeface="Poppins"/>
                  <a:ea typeface="Poppins"/>
                  <a:cs typeface="Poppins"/>
                  <a:sym typeface="Poppins"/>
                </a:rPr>
                <a:t>STEP 2</a:t>
              </a:r>
              <a:endParaRPr sz="4000" b="1">
                <a:solidFill>
                  <a:srgbClr val="018494"/>
                </a:solidFill>
                <a:latin typeface="Poppins"/>
                <a:ea typeface="Poppins"/>
                <a:cs typeface="Poppins"/>
                <a:sym typeface="Poppins"/>
              </a:endParaRPr>
            </a:p>
          </p:txBody>
        </p:sp>
        <p:sp>
          <p:nvSpPr>
            <p:cNvPr id="124" name="Google Shape;124;p13"/>
            <p:cNvSpPr/>
            <p:nvPr/>
          </p:nvSpPr>
          <p:spPr>
            <a:xfrm>
              <a:off x="25665050" y="12421625"/>
              <a:ext cx="3000000" cy="1139100"/>
            </a:xfrm>
            <a:prstGeom prst="roundRect">
              <a:avLst>
                <a:gd name="adj" fmla="val 16667"/>
              </a:avLst>
            </a:prstGeom>
            <a:solidFill>
              <a:srgbClr val="93CBC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rgbClr val="018494"/>
                  </a:solidFill>
                  <a:latin typeface="Poppins"/>
                  <a:ea typeface="Poppins"/>
                  <a:cs typeface="Poppins"/>
                  <a:sym typeface="Poppins"/>
                </a:rPr>
                <a:t>STEP 3</a:t>
              </a:r>
              <a:endParaRPr sz="4000" b="1">
                <a:solidFill>
                  <a:srgbClr val="018494"/>
                </a:solidFill>
                <a:latin typeface="Poppins"/>
                <a:ea typeface="Poppins"/>
                <a:cs typeface="Poppins"/>
                <a:sym typeface="Poppins"/>
              </a:endParaRPr>
            </a:p>
          </p:txBody>
        </p:sp>
        <p:sp>
          <p:nvSpPr>
            <p:cNvPr id="125" name="Google Shape;125;p13"/>
            <p:cNvSpPr/>
            <p:nvPr/>
          </p:nvSpPr>
          <p:spPr>
            <a:xfrm>
              <a:off x="25665050" y="13947738"/>
              <a:ext cx="3000000" cy="1139100"/>
            </a:xfrm>
            <a:prstGeom prst="roundRect">
              <a:avLst>
                <a:gd name="adj" fmla="val 16667"/>
              </a:avLst>
            </a:prstGeom>
            <a:solidFill>
              <a:srgbClr val="93CBC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rgbClr val="018494"/>
                  </a:solidFill>
                  <a:latin typeface="Poppins"/>
                  <a:ea typeface="Poppins"/>
                  <a:cs typeface="Poppins"/>
                  <a:sym typeface="Poppins"/>
                </a:rPr>
                <a:t>STEP 4</a:t>
              </a:r>
              <a:endParaRPr sz="4000" b="1">
                <a:solidFill>
                  <a:srgbClr val="018494"/>
                </a:solidFill>
                <a:latin typeface="Poppins"/>
                <a:ea typeface="Poppins"/>
                <a:cs typeface="Poppins"/>
                <a:sym typeface="Poppins"/>
              </a:endParaRPr>
            </a:p>
          </p:txBody>
        </p:sp>
      </p:grpSp>
      <p:graphicFrame>
        <p:nvGraphicFramePr>
          <p:cNvPr id="126" name="Google Shape;126;p13"/>
          <p:cNvGraphicFramePr/>
          <p:nvPr/>
        </p:nvGraphicFramePr>
        <p:xfrm>
          <a:off x="1321200" y="22230675"/>
          <a:ext cx="8238950" cy="3948175"/>
        </p:xfrm>
        <a:graphic>
          <a:graphicData uri="http://schemas.openxmlformats.org/drawingml/2006/table">
            <a:tbl>
              <a:tblPr>
                <a:noFill/>
                <a:tableStyleId>{1EDE5063-D910-4CC5-B122-4959BC24851B}</a:tableStyleId>
              </a:tblPr>
              <a:tblGrid>
                <a:gridCol w="3315125">
                  <a:extLst>
                    <a:ext uri="{9D8B030D-6E8A-4147-A177-3AD203B41FA5}">
                      <a16:colId xmlns:a16="http://schemas.microsoft.com/office/drawing/2014/main" val="20000"/>
                    </a:ext>
                  </a:extLst>
                </a:gridCol>
                <a:gridCol w="1671975">
                  <a:extLst>
                    <a:ext uri="{9D8B030D-6E8A-4147-A177-3AD203B41FA5}">
                      <a16:colId xmlns:a16="http://schemas.microsoft.com/office/drawing/2014/main" val="20001"/>
                    </a:ext>
                  </a:extLst>
                </a:gridCol>
                <a:gridCol w="1655850">
                  <a:extLst>
                    <a:ext uri="{9D8B030D-6E8A-4147-A177-3AD203B41FA5}">
                      <a16:colId xmlns:a16="http://schemas.microsoft.com/office/drawing/2014/main" val="20002"/>
                    </a:ext>
                  </a:extLst>
                </a:gridCol>
                <a:gridCol w="1596000">
                  <a:extLst>
                    <a:ext uri="{9D8B030D-6E8A-4147-A177-3AD203B41FA5}">
                      <a16:colId xmlns:a16="http://schemas.microsoft.com/office/drawing/2014/main" val="20003"/>
                    </a:ext>
                  </a:extLst>
                </a:gridCol>
              </a:tblGrid>
              <a:tr h="564025">
                <a:tc>
                  <a:txBody>
                    <a:bodyPr/>
                    <a:lstStyle/>
                    <a:p>
                      <a:pPr marL="0" lvl="0" indent="0" algn="ctr" rtl="0">
                        <a:spcBef>
                          <a:spcPts val="0"/>
                        </a:spcBef>
                        <a:spcAft>
                          <a:spcPts val="0"/>
                        </a:spcAft>
                        <a:buNone/>
                      </a:pPr>
                      <a:r>
                        <a:rPr lang="en" sz="2400" b="1">
                          <a:solidFill>
                            <a:srgbClr val="F1F1F1"/>
                          </a:solidFill>
                          <a:latin typeface="Poppins"/>
                          <a:ea typeface="Poppins"/>
                          <a:cs typeface="Poppins"/>
                          <a:sym typeface="Poppins"/>
                        </a:rPr>
                        <a:t>Species</a:t>
                      </a:r>
                      <a:endParaRPr sz="2400" b="1">
                        <a:solidFill>
                          <a:srgbClr val="F1F1F1"/>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18494"/>
                    </a:solidFill>
                  </a:tcPr>
                </a:tc>
                <a:tc>
                  <a:txBody>
                    <a:bodyPr/>
                    <a:lstStyle/>
                    <a:p>
                      <a:pPr marL="0" lvl="0" indent="0" algn="ctr" rtl="0">
                        <a:spcBef>
                          <a:spcPts val="0"/>
                        </a:spcBef>
                        <a:spcAft>
                          <a:spcPts val="0"/>
                        </a:spcAft>
                        <a:buNone/>
                      </a:pPr>
                      <a:r>
                        <a:rPr lang="en" sz="2400" b="1">
                          <a:solidFill>
                            <a:srgbClr val="F1F1F1"/>
                          </a:solidFill>
                          <a:latin typeface="Poppins"/>
                          <a:ea typeface="Poppins"/>
                          <a:cs typeface="Poppins"/>
                          <a:sym typeface="Poppins"/>
                        </a:rPr>
                        <a:t>Site 1</a:t>
                      </a:r>
                      <a:endParaRPr sz="2400" b="1">
                        <a:solidFill>
                          <a:srgbClr val="F1F1F1"/>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18494"/>
                    </a:solidFill>
                  </a:tcPr>
                </a:tc>
                <a:tc>
                  <a:txBody>
                    <a:bodyPr/>
                    <a:lstStyle/>
                    <a:p>
                      <a:pPr marL="0" lvl="0" indent="0" algn="ctr" rtl="0">
                        <a:spcBef>
                          <a:spcPts val="0"/>
                        </a:spcBef>
                        <a:spcAft>
                          <a:spcPts val="0"/>
                        </a:spcAft>
                        <a:buNone/>
                      </a:pPr>
                      <a:r>
                        <a:rPr lang="en" sz="2400" b="1">
                          <a:solidFill>
                            <a:srgbClr val="F1F1F1"/>
                          </a:solidFill>
                          <a:latin typeface="Poppins"/>
                          <a:ea typeface="Poppins"/>
                          <a:cs typeface="Poppins"/>
                          <a:sym typeface="Poppins"/>
                        </a:rPr>
                        <a:t>Site 2</a:t>
                      </a:r>
                      <a:endParaRPr sz="2400" b="1">
                        <a:solidFill>
                          <a:srgbClr val="F1F1F1"/>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18494"/>
                    </a:solidFill>
                  </a:tcPr>
                </a:tc>
                <a:tc>
                  <a:txBody>
                    <a:bodyPr/>
                    <a:lstStyle/>
                    <a:p>
                      <a:pPr marL="0" lvl="0" indent="0" algn="ctr" rtl="0">
                        <a:spcBef>
                          <a:spcPts val="0"/>
                        </a:spcBef>
                        <a:spcAft>
                          <a:spcPts val="0"/>
                        </a:spcAft>
                        <a:buNone/>
                      </a:pPr>
                      <a:r>
                        <a:rPr lang="en" sz="2400" b="1">
                          <a:solidFill>
                            <a:srgbClr val="F1F1F1"/>
                          </a:solidFill>
                          <a:latin typeface="Poppins"/>
                          <a:ea typeface="Poppins"/>
                          <a:cs typeface="Poppins"/>
                          <a:sym typeface="Poppins"/>
                        </a:rPr>
                        <a:t>Site 3</a:t>
                      </a:r>
                      <a:endParaRPr sz="2400" b="1">
                        <a:solidFill>
                          <a:srgbClr val="F1F1F1"/>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18494"/>
                    </a:solidFill>
                  </a:tcPr>
                </a:tc>
                <a:extLst>
                  <a:ext uri="{0D108BD9-81ED-4DB2-BD59-A6C34878D82A}">
                    <a16:rowId xmlns:a16="http://schemas.microsoft.com/office/drawing/2014/main" val="10000"/>
                  </a:ext>
                </a:extLst>
              </a:tr>
              <a:tr h="564025">
                <a:tc>
                  <a:txBody>
                    <a:bodyPr/>
                    <a:lstStyle/>
                    <a:p>
                      <a:pPr marL="0" lvl="0" indent="0" algn="ctr" rtl="0">
                        <a:spcBef>
                          <a:spcPts val="0"/>
                        </a:spcBef>
                        <a:spcAft>
                          <a:spcPts val="0"/>
                        </a:spcAft>
                        <a:buNone/>
                      </a:pPr>
                      <a:r>
                        <a:rPr lang="en" sz="2400">
                          <a:solidFill>
                            <a:srgbClr val="018494"/>
                          </a:solidFill>
                          <a:latin typeface="Poppins"/>
                          <a:ea typeface="Poppins"/>
                          <a:cs typeface="Poppins"/>
                          <a:sym typeface="Poppins"/>
                        </a:rPr>
                        <a:t>Arctotis</a:t>
                      </a:r>
                      <a:endParaRPr sz="2400">
                        <a:solidFill>
                          <a:srgbClr val="018494"/>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CEE8E6"/>
                    </a:solidFill>
                  </a:tcPr>
                </a:tc>
                <a:tc>
                  <a:txBody>
                    <a:bodyPr/>
                    <a:lstStyle/>
                    <a:p>
                      <a:pPr marL="0" lvl="0" indent="0" algn="ctr" rtl="0">
                        <a:spcBef>
                          <a:spcPts val="0"/>
                        </a:spcBef>
                        <a:spcAft>
                          <a:spcPts val="0"/>
                        </a:spcAft>
                        <a:buNone/>
                      </a:pPr>
                      <a:r>
                        <a:rPr lang="en" sz="2400">
                          <a:solidFill>
                            <a:srgbClr val="018494"/>
                          </a:solidFill>
                          <a:latin typeface="Poppins"/>
                          <a:ea typeface="Poppins"/>
                          <a:cs typeface="Poppins"/>
                          <a:sym typeface="Poppins"/>
                        </a:rPr>
                        <a:t>122</a:t>
                      </a:r>
                      <a:endParaRPr sz="2400">
                        <a:solidFill>
                          <a:srgbClr val="018494"/>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CEE8E6"/>
                    </a:solidFill>
                  </a:tcPr>
                </a:tc>
                <a:tc>
                  <a:txBody>
                    <a:bodyPr/>
                    <a:lstStyle/>
                    <a:p>
                      <a:pPr marL="0" lvl="0" indent="0" algn="ctr" rtl="0">
                        <a:spcBef>
                          <a:spcPts val="0"/>
                        </a:spcBef>
                        <a:spcAft>
                          <a:spcPts val="0"/>
                        </a:spcAft>
                        <a:buNone/>
                      </a:pPr>
                      <a:r>
                        <a:rPr lang="en" sz="2400">
                          <a:solidFill>
                            <a:srgbClr val="018494"/>
                          </a:solidFill>
                          <a:latin typeface="Poppins"/>
                          <a:ea typeface="Poppins"/>
                          <a:cs typeface="Poppins"/>
                          <a:sym typeface="Poppins"/>
                        </a:rPr>
                        <a:t>335</a:t>
                      </a:r>
                      <a:endParaRPr sz="2400">
                        <a:solidFill>
                          <a:srgbClr val="018494"/>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CEE8E6"/>
                    </a:solidFill>
                  </a:tcPr>
                </a:tc>
                <a:tc>
                  <a:txBody>
                    <a:bodyPr/>
                    <a:lstStyle/>
                    <a:p>
                      <a:pPr marL="0" lvl="0" indent="0" algn="ctr" rtl="0">
                        <a:spcBef>
                          <a:spcPts val="0"/>
                        </a:spcBef>
                        <a:spcAft>
                          <a:spcPts val="0"/>
                        </a:spcAft>
                        <a:buNone/>
                      </a:pPr>
                      <a:r>
                        <a:rPr lang="en" sz="2400">
                          <a:solidFill>
                            <a:srgbClr val="018494"/>
                          </a:solidFill>
                          <a:latin typeface="Poppins"/>
                          <a:ea typeface="Poppins"/>
                          <a:cs typeface="Poppins"/>
                          <a:sym typeface="Poppins"/>
                        </a:rPr>
                        <a:t>99</a:t>
                      </a:r>
                      <a:endParaRPr sz="2400">
                        <a:solidFill>
                          <a:srgbClr val="018494"/>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CEE8E6"/>
                    </a:solidFill>
                  </a:tcPr>
                </a:tc>
                <a:extLst>
                  <a:ext uri="{0D108BD9-81ED-4DB2-BD59-A6C34878D82A}">
                    <a16:rowId xmlns:a16="http://schemas.microsoft.com/office/drawing/2014/main" val="10001"/>
                  </a:ext>
                </a:extLst>
              </a:tr>
              <a:tr h="564025">
                <a:tc>
                  <a:txBody>
                    <a:bodyPr/>
                    <a:lstStyle/>
                    <a:p>
                      <a:pPr marL="0" lvl="0" indent="0" algn="ctr" rtl="0">
                        <a:spcBef>
                          <a:spcPts val="0"/>
                        </a:spcBef>
                        <a:spcAft>
                          <a:spcPts val="0"/>
                        </a:spcAft>
                        <a:buNone/>
                      </a:pPr>
                      <a:r>
                        <a:rPr lang="en" sz="2400">
                          <a:solidFill>
                            <a:srgbClr val="018494"/>
                          </a:solidFill>
                          <a:latin typeface="Poppins"/>
                          <a:ea typeface="Poppins"/>
                          <a:cs typeface="Poppins"/>
                          <a:sym typeface="Poppins"/>
                        </a:rPr>
                        <a:t>Symphyotrichum</a:t>
                      </a:r>
                      <a:endParaRPr sz="2400">
                        <a:solidFill>
                          <a:srgbClr val="018494"/>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93CBCE"/>
                    </a:solidFill>
                  </a:tcPr>
                </a:tc>
                <a:tc>
                  <a:txBody>
                    <a:bodyPr/>
                    <a:lstStyle/>
                    <a:p>
                      <a:pPr marL="0" lvl="0" indent="0" algn="ctr" rtl="0">
                        <a:spcBef>
                          <a:spcPts val="0"/>
                        </a:spcBef>
                        <a:spcAft>
                          <a:spcPts val="0"/>
                        </a:spcAft>
                        <a:buNone/>
                      </a:pPr>
                      <a:r>
                        <a:rPr lang="en" sz="2400">
                          <a:solidFill>
                            <a:srgbClr val="018494"/>
                          </a:solidFill>
                          <a:latin typeface="Poppins"/>
                          <a:ea typeface="Poppins"/>
                          <a:cs typeface="Poppins"/>
                          <a:sym typeface="Poppins"/>
                        </a:rPr>
                        <a:t>443</a:t>
                      </a:r>
                      <a:endParaRPr sz="2400">
                        <a:solidFill>
                          <a:srgbClr val="018494"/>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93CBCE"/>
                    </a:solidFill>
                  </a:tcPr>
                </a:tc>
                <a:tc>
                  <a:txBody>
                    <a:bodyPr/>
                    <a:lstStyle/>
                    <a:p>
                      <a:pPr marL="0" lvl="0" indent="0" algn="ctr" rtl="0">
                        <a:spcBef>
                          <a:spcPts val="0"/>
                        </a:spcBef>
                        <a:spcAft>
                          <a:spcPts val="0"/>
                        </a:spcAft>
                        <a:buNone/>
                      </a:pPr>
                      <a:r>
                        <a:rPr lang="en" sz="2400">
                          <a:solidFill>
                            <a:srgbClr val="018494"/>
                          </a:solidFill>
                          <a:latin typeface="Poppins"/>
                          <a:ea typeface="Poppins"/>
                          <a:cs typeface="Poppins"/>
                          <a:sym typeface="Poppins"/>
                        </a:rPr>
                        <a:t>566</a:t>
                      </a:r>
                      <a:endParaRPr sz="2400">
                        <a:solidFill>
                          <a:srgbClr val="018494"/>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93CBCE"/>
                    </a:solidFill>
                  </a:tcPr>
                </a:tc>
                <a:tc>
                  <a:txBody>
                    <a:bodyPr/>
                    <a:lstStyle/>
                    <a:p>
                      <a:pPr marL="0" lvl="0" indent="0" algn="ctr" rtl="0">
                        <a:spcBef>
                          <a:spcPts val="0"/>
                        </a:spcBef>
                        <a:spcAft>
                          <a:spcPts val="0"/>
                        </a:spcAft>
                        <a:buNone/>
                      </a:pPr>
                      <a:r>
                        <a:rPr lang="en" sz="2400">
                          <a:solidFill>
                            <a:srgbClr val="018494"/>
                          </a:solidFill>
                          <a:latin typeface="Poppins"/>
                          <a:ea typeface="Poppins"/>
                          <a:cs typeface="Poppins"/>
                          <a:sym typeface="Poppins"/>
                        </a:rPr>
                        <a:t>234</a:t>
                      </a:r>
                      <a:endParaRPr sz="2400">
                        <a:solidFill>
                          <a:srgbClr val="018494"/>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93CBCE"/>
                    </a:solidFill>
                  </a:tcPr>
                </a:tc>
                <a:extLst>
                  <a:ext uri="{0D108BD9-81ED-4DB2-BD59-A6C34878D82A}">
                    <a16:rowId xmlns:a16="http://schemas.microsoft.com/office/drawing/2014/main" val="10002"/>
                  </a:ext>
                </a:extLst>
              </a:tr>
              <a:tr h="564025">
                <a:tc>
                  <a:txBody>
                    <a:bodyPr/>
                    <a:lstStyle/>
                    <a:p>
                      <a:pPr marL="0" lvl="0" indent="0" algn="ctr" rtl="0">
                        <a:spcBef>
                          <a:spcPts val="0"/>
                        </a:spcBef>
                        <a:spcAft>
                          <a:spcPts val="0"/>
                        </a:spcAft>
                        <a:buNone/>
                      </a:pPr>
                      <a:r>
                        <a:rPr lang="en" sz="2400">
                          <a:solidFill>
                            <a:srgbClr val="018494"/>
                          </a:solidFill>
                          <a:latin typeface="Poppins"/>
                          <a:ea typeface="Poppins"/>
                          <a:cs typeface="Poppins"/>
                          <a:sym typeface="Poppins"/>
                        </a:rPr>
                        <a:t>Felicia amelloides</a:t>
                      </a:r>
                      <a:endParaRPr sz="2400">
                        <a:solidFill>
                          <a:srgbClr val="018494"/>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CEE8E6"/>
                    </a:solidFill>
                  </a:tcPr>
                </a:tc>
                <a:tc>
                  <a:txBody>
                    <a:bodyPr/>
                    <a:lstStyle/>
                    <a:p>
                      <a:pPr marL="0" lvl="0" indent="0" algn="ctr" rtl="0">
                        <a:spcBef>
                          <a:spcPts val="0"/>
                        </a:spcBef>
                        <a:spcAft>
                          <a:spcPts val="0"/>
                        </a:spcAft>
                        <a:buNone/>
                      </a:pPr>
                      <a:r>
                        <a:rPr lang="en" sz="2400">
                          <a:solidFill>
                            <a:srgbClr val="018494"/>
                          </a:solidFill>
                          <a:latin typeface="Poppins"/>
                          <a:ea typeface="Poppins"/>
                          <a:cs typeface="Poppins"/>
                          <a:sym typeface="Poppins"/>
                        </a:rPr>
                        <a:t>56</a:t>
                      </a:r>
                      <a:endParaRPr sz="2400">
                        <a:solidFill>
                          <a:srgbClr val="018494"/>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CEE8E6"/>
                    </a:solidFill>
                  </a:tcPr>
                </a:tc>
                <a:tc>
                  <a:txBody>
                    <a:bodyPr/>
                    <a:lstStyle/>
                    <a:p>
                      <a:pPr marL="0" lvl="0" indent="0" algn="ctr" rtl="0">
                        <a:spcBef>
                          <a:spcPts val="0"/>
                        </a:spcBef>
                        <a:spcAft>
                          <a:spcPts val="0"/>
                        </a:spcAft>
                        <a:buNone/>
                      </a:pPr>
                      <a:r>
                        <a:rPr lang="en" sz="2400">
                          <a:solidFill>
                            <a:srgbClr val="018494"/>
                          </a:solidFill>
                          <a:latin typeface="Poppins"/>
                          <a:ea typeface="Poppins"/>
                          <a:cs typeface="Poppins"/>
                          <a:sym typeface="Poppins"/>
                        </a:rPr>
                        <a:t>778</a:t>
                      </a:r>
                      <a:endParaRPr sz="2400">
                        <a:solidFill>
                          <a:srgbClr val="018494"/>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CEE8E6"/>
                    </a:solidFill>
                  </a:tcPr>
                </a:tc>
                <a:tc>
                  <a:txBody>
                    <a:bodyPr/>
                    <a:lstStyle/>
                    <a:p>
                      <a:pPr marL="0" lvl="0" indent="0" algn="ctr" rtl="0">
                        <a:spcBef>
                          <a:spcPts val="0"/>
                        </a:spcBef>
                        <a:spcAft>
                          <a:spcPts val="0"/>
                        </a:spcAft>
                        <a:buNone/>
                      </a:pPr>
                      <a:r>
                        <a:rPr lang="en" sz="2400">
                          <a:solidFill>
                            <a:srgbClr val="018494"/>
                          </a:solidFill>
                          <a:latin typeface="Poppins"/>
                          <a:ea typeface="Poppins"/>
                          <a:cs typeface="Poppins"/>
                          <a:sym typeface="Poppins"/>
                        </a:rPr>
                        <a:t>102</a:t>
                      </a:r>
                      <a:endParaRPr sz="2400">
                        <a:solidFill>
                          <a:srgbClr val="018494"/>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CEE8E6"/>
                    </a:solidFill>
                  </a:tcPr>
                </a:tc>
                <a:extLst>
                  <a:ext uri="{0D108BD9-81ED-4DB2-BD59-A6C34878D82A}">
                    <a16:rowId xmlns:a16="http://schemas.microsoft.com/office/drawing/2014/main" val="10003"/>
                  </a:ext>
                </a:extLst>
              </a:tr>
              <a:tr h="564025">
                <a:tc>
                  <a:txBody>
                    <a:bodyPr/>
                    <a:lstStyle/>
                    <a:p>
                      <a:pPr marL="0" lvl="0" indent="0" algn="ctr" rtl="0">
                        <a:spcBef>
                          <a:spcPts val="0"/>
                        </a:spcBef>
                        <a:spcAft>
                          <a:spcPts val="0"/>
                        </a:spcAft>
                        <a:buNone/>
                      </a:pPr>
                      <a:r>
                        <a:rPr lang="en" sz="2400">
                          <a:solidFill>
                            <a:srgbClr val="018494"/>
                          </a:solidFill>
                          <a:latin typeface="Poppins"/>
                          <a:ea typeface="Poppins"/>
                          <a:cs typeface="Poppins"/>
                          <a:sym typeface="Poppins"/>
                        </a:rPr>
                        <a:t>Osteospermum</a:t>
                      </a:r>
                      <a:endParaRPr sz="2400">
                        <a:solidFill>
                          <a:srgbClr val="018494"/>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93CBCE"/>
                    </a:solidFill>
                  </a:tcPr>
                </a:tc>
                <a:tc>
                  <a:txBody>
                    <a:bodyPr/>
                    <a:lstStyle/>
                    <a:p>
                      <a:pPr marL="0" lvl="0" indent="0" algn="ctr" rtl="0">
                        <a:spcBef>
                          <a:spcPts val="0"/>
                        </a:spcBef>
                        <a:spcAft>
                          <a:spcPts val="0"/>
                        </a:spcAft>
                        <a:buNone/>
                      </a:pPr>
                      <a:r>
                        <a:rPr lang="en" sz="2400">
                          <a:solidFill>
                            <a:srgbClr val="018494"/>
                          </a:solidFill>
                          <a:latin typeface="Poppins"/>
                          <a:ea typeface="Poppins"/>
                          <a:cs typeface="Poppins"/>
                          <a:sym typeface="Poppins"/>
                        </a:rPr>
                        <a:t>12</a:t>
                      </a:r>
                      <a:endParaRPr sz="2400">
                        <a:solidFill>
                          <a:srgbClr val="018494"/>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93CBCE"/>
                    </a:solidFill>
                  </a:tcPr>
                </a:tc>
                <a:tc>
                  <a:txBody>
                    <a:bodyPr/>
                    <a:lstStyle/>
                    <a:p>
                      <a:pPr marL="0" lvl="0" indent="0" algn="ctr" rtl="0">
                        <a:spcBef>
                          <a:spcPts val="0"/>
                        </a:spcBef>
                        <a:spcAft>
                          <a:spcPts val="0"/>
                        </a:spcAft>
                        <a:buNone/>
                      </a:pPr>
                      <a:r>
                        <a:rPr lang="en" sz="2400">
                          <a:solidFill>
                            <a:srgbClr val="018494"/>
                          </a:solidFill>
                          <a:latin typeface="Poppins"/>
                          <a:ea typeface="Poppins"/>
                          <a:cs typeface="Poppins"/>
                          <a:sym typeface="Poppins"/>
                        </a:rPr>
                        <a:t>0</a:t>
                      </a:r>
                      <a:endParaRPr sz="2400">
                        <a:solidFill>
                          <a:srgbClr val="018494"/>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93CBCE"/>
                    </a:solidFill>
                  </a:tcPr>
                </a:tc>
                <a:tc>
                  <a:txBody>
                    <a:bodyPr/>
                    <a:lstStyle/>
                    <a:p>
                      <a:pPr marL="0" lvl="0" indent="0" algn="ctr" rtl="0">
                        <a:spcBef>
                          <a:spcPts val="0"/>
                        </a:spcBef>
                        <a:spcAft>
                          <a:spcPts val="0"/>
                        </a:spcAft>
                        <a:buNone/>
                      </a:pPr>
                      <a:r>
                        <a:rPr lang="en" sz="2400">
                          <a:solidFill>
                            <a:srgbClr val="018494"/>
                          </a:solidFill>
                          <a:latin typeface="Poppins"/>
                          <a:ea typeface="Poppins"/>
                          <a:cs typeface="Poppins"/>
                          <a:sym typeface="Poppins"/>
                        </a:rPr>
                        <a:t>266</a:t>
                      </a:r>
                      <a:endParaRPr sz="2400">
                        <a:solidFill>
                          <a:srgbClr val="018494"/>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93CBCE"/>
                    </a:solidFill>
                  </a:tcPr>
                </a:tc>
                <a:extLst>
                  <a:ext uri="{0D108BD9-81ED-4DB2-BD59-A6C34878D82A}">
                    <a16:rowId xmlns:a16="http://schemas.microsoft.com/office/drawing/2014/main" val="10004"/>
                  </a:ext>
                </a:extLst>
              </a:tr>
              <a:tr h="564025">
                <a:tc>
                  <a:txBody>
                    <a:bodyPr/>
                    <a:lstStyle/>
                    <a:p>
                      <a:pPr marL="0" lvl="0" indent="0" algn="ctr" rtl="0">
                        <a:spcBef>
                          <a:spcPts val="0"/>
                        </a:spcBef>
                        <a:spcAft>
                          <a:spcPts val="0"/>
                        </a:spcAft>
                        <a:buNone/>
                      </a:pPr>
                      <a:r>
                        <a:rPr lang="en" sz="2400">
                          <a:solidFill>
                            <a:srgbClr val="018494"/>
                          </a:solidFill>
                          <a:latin typeface="Poppins"/>
                          <a:ea typeface="Poppins"/>
                          <a:cs typeface="Poppins"/>
                          <a:sym typeface="Poppins"/>
                        </a:rPr>
                        <a:t>Berlandiera lyrata</a:t>
                      </a:r>
                      <a:endParaRPr sz="2400">
                        <a:solidFill>
                          <a:srgbClr val="018494"/>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CEE8E6"/>
                    </a:solidFill>
                  </a:tcPr>
                </a:tc>
                <a:tc>
                  <a:txBody>
                    <a:bodyPr/>
                    <a:lstStyle/>
                    <a:p>
                      <a:pPr marL="0" lvl="0" indent="0" algn="ctr" rtl="0">
                        <a:spcBef>
                          <a:spcPts val="0"/>
                        </a:spcBef>
                        <a:spcAft>
                          <a:spcPts val="0"/>
                        </a:spcAft>
                        <a:buNone/>
                      </a:pPr>
                      <a:r>
                        <a:rPr lang="en" sz="2400">
                          <a:solidFill>
                            <a:srgbClr val="018494"/>
                          </a:solidFill>
                          <a:latin typeface="Poppins"/>
                          <a:ea typeface="Poppins"/>
                          <a:cs typeface="Poppins"/>
                          <a:sym typeface="Poppins"/>
                        </a:rPr>
                        <a:t>22</a:t>
                      </a:r>
                      <a:endParaRPr sz="2400">
                        <a:solidFill>
                          <a:srgbClr val="018494"/>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CEE8E6"/>
                    </a:solidFill>
                  </a:tcPr>
                </a:tc>
                <a:tc>
                  <a:txBody>
                    <a:bodyPr/>
                    <a:lstStyle/>
                    <a:p>
                      <a:pPr marL="0" lvl="0" indent="0" algn="ctr" rtl="0">
                        <a:spcBef>
                          <a:spcPts val="0"/>
                        </a:spcBef>
                        <a:spcAft>
                          <a:spcPts val="0"/>
                        </a:spcAft>
                        <a:buNone/>
                      </a:pPr>
                      <a:r>
                        <a:rPr lang="en" sz="2400">
                          <a:solidFill>
                            <a:srgbClr val="018494"/>
                          </a:solidFill>
                          <a:latin typeface="Poppins"/>
                          <a:ea typeface="Poppins"/>
                          <a:cs typeface="Poppins"/>
                          <a:sym typeface="Poppins"/>
                        </a:rPr>
                        <a:t>56</a:t>
                      </a:r>
                      <a:endParaRPr sz="2400">
                        <a:solidFill>
                          <a:srgbClr val="018494"/>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CEE8E6"/>
                    </a:solidFill>
                  </a:tcPr>
                </a:tc>
                <a:tc>
                  <a:txBody>
                    <a:bodyPr/>
                    <a:lstStyle/>
                    <a:p>
                      <a:pPr marL="0" lvl="0" indent="0" algn="ctr" rtl="0">
                        <a:spcBef>
                          <a:spcPts val="0"/>
                        </a:spcBef>
                        <a:spcAft>
                          <a:spcPts val="0"/>
                        </a:spcAft>
                        <a:buNone/>
                      </a:pPr>
                      <a:r>
                        <a:rPr lang="en" sz="2400">
                          <a:solidFill>
                            <a:srgbClr val="018494"/>
                          </a:solidFill>
                          <a:latin typeface="Poppins"/>
                          <a:ea typeface="Poppins"/>
                          <a:cs typeface="Poppins"/>
                          <a:sym typeface="Poppins"/>
                        </a:rPr>
                        <a:t>77</a:t>
                      </a:r>
                      <a:endParaRPr sz="2400">
                        <a:solidFill>
                          <a:srgbClr val="018494"/>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CEE8E6"/>
                    </a:solidFill>
                  </a:tcPr>
                </a:tc>
                <a:extLst>
                  <a:ext uri="{0D108BD9-81ED-4DB2-BD59-A6C34878D82A}">
                    <a16:rowId xmlns:a16="http://schemas.microsoft.com/office/drawing/2014/main" val="10005"/>
                  </a:ext>
                </a:extLst>
              </a:tr>
              <a:tr h="564025">
                <a:tc>
                  <a:txBody>
                    <a:bodyPr/>
                    <a:lstStyle/>
                    <a:p>
                      <a:pPr marL="0" lvl="0" indent="0" algn="ctr" rtl="0">
                        <a:spcBef>
                          <a:spcPts val="0"/>
                        </a:spcBef>
                        <a:spcAft>
                          <a:spcPts val="0"/>
                        </a:spcAft>
                        <a:buNone/>
                      </a:pPr>
                      <a:r>
                        <a:rPr lang="en" sz="2400">
                          <a:solidFill>
                            <a:srgbClr val="018494"/>
                          </a:solidFill>
                          <a:latin typeface="Poppins"/>
                          <a:ea typeface="Poppins"/>
                          <a:cs typeface="Poppins"/>
                          <a:sym typeface="Poppins"/>
                        </a:rPr>
                        <a:t>Echinacea</a:t>
                      </a:r>
                      <a:endParaRPr sz="2400">
                        <a:solidFill>
                          <a:srgbClr val="018494"/>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93CBCE"/>
                    </a:solidFill>
                  </a:tcPr>
                </a:tc>
                <a:tc>
                  <a:txBody>
                    <a:bodyPr/>
                    <a:lstStyle/>
                    <a:p>
                      <a:pPr marL="0" lvl="0" indent="0" algn="ctr" rtl="0">
                        <a:spcBef>
                          <a:spcPts val="0"/>
                        </a:spcBef>
                        <a:spcAft>
                          <a:spcPts val="0"/>
                        </a:spcAft>
                        <a:buNone/>
                      </a:pPr>
                      <a:r>
                        <a:rPr lang="en" sz="2400">
                          <a:solidFill>
                            <a:srgbClr val="018494"/>
                          </a:solidFill>
                          <a:latin typeface="Poppins"/>
                          <a:ea typeface="Poppins"/>
                          <a:cs typeface="Poppins"/>
                          <a:sym typeface="Poppins"/>
                        </a:rPr>
                        <a:t>334</a:t>
                      </a:r>
                      <a:endParaRPr sz="2400">
                        <a:solidFill>
                          <a:srgbClr val="018494"/>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93CBCE"/>
                    </a:solidFill>
                  </a:tcPr>
                </a:tc>
                <a:tc>
                  <a:txBody>
                    <a:bodyPr/>
                    <a:lstStyle/>
                    <a:p>
                      <a:pPr marL="0" lvl="0" indent="0" algn="ctr" rtl="0">
                        <a:spcBef>
                          <a:spcPts val="0"/>
                        </a:spcBef>
                        <a:spcAft>
                          <a:spcPts val="0"/>
                        </a:spcAft>
                        <a:buNone/>
                      </a:pPr>
                      <a:r>
                        <a:rPr lang="en" sz="2400">
                          <a:solidFill>
                            <a:srgbClr val="018494"/>
                          </a:solidFill>
                          <a:latin typeface="Poppins"/>
                          <a:ea typeface="Poppins"/>
                          <a:cs typeface="Poppins"/>
                          <a:sym typeface="Poppins"/>
                        </a:rPr>
                        <a:t>45</a:t>
                      </a:r>
                      <a:endParaRPr sz="2400">
                        <a:solidFill>
                          <a:srgbClr val="018494"/>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93CBCE"/>
                    </a:solidFill>
                  </a:tcPr>
                </a:tc>
                <a:tc>
                  <a:txBody>
                    <a:bodyPr/>
                    <a:lstStyle/>
                    <a:p>
                      <a:pPr marL="0" lvl="0" indent="0" algn="ctr" rtl="0">
                        <a:spcBef>
                          <a:spcPts val="0"/>
                        </a:spcBef>
                        <a:spcAft>
                          <a:spcPts val="0"/>
                        </a:spcAft>
                        <a:buNone/>
                      </a:pPr>
                      <a:r>
                        <a:rPr lang="en" sz="2400">
                          <a:solidFill>
                            <a:srgbClr val="018494"/>
                          </a:solidFill>
                          <a:latin typeface="Poppins"/>
                          <a:ea typeface="Poppins"/>
                          <a:cs typeface="Poppins"/>
                          <a:sym typeface="Poppins"/>
                        </a:rPr>
                        <a:t>87</a:t>
                      </a:r>
                      <a:endParaRPr sz="2400">
                        <a:solidFill>
                          <a:srgbClr val="018494"/>
                        </a:solidFill>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93CBCE"/>
                    </a:solidFill>
                  </a:tcPr>
                </a:tc>
                <a:extLst>
                  <a:ext uri="{0D108BD9-81ED-4DB2-BD59-A6C34878D82A}">
                    <a16:rowId xmlns:a16="http://schemas.microsoft.com/office/drawing/2014/main" val="10006"/>
                  </a:ext>
                </a:extLst>
              </a:tr>
            </a:tbl>
          </a:graphicData>
        </a:graphic>
      </p:graphicFrame>
      <p:grpSp>
        <p:nvGrpSpPr>
          <p:cNvPr id="127" name="Google Shape;127;p13"/>
          <p:cNvGrpSpPr/>
          <p:nvPr/>
        </p:nvGrpSpPr>
        <p:grpSpPr>
          <a:xfrm>
            <a:off x="11031744" y="26706627"/>
            <a:ext cx="8238963" cy="1426467"/>
            <a:chOff x="-20927192" y="18594625"/>
            <a:chExt cx="10156512" cy="1861500"/>
          </a:xfrm>
        </p:grpSpPr>
        <p:sp>
          <p:nvSpPr>
            <p:cNvPr id="128" name="Google Shape;128;p13"/>
            <p:cNvSpPr/>
            <p:nvPr/>
          </p:nvSpPr>
          <p:spPr>
            <a:xfrm>
              <a:off x="-20147998" y="18930950"/>
              <a:ext cx="1861500" cy="1231500"/>
            </a:xfrm>
            <a:prstGeom prst="rightArrow">
              <a:avLst>
                <a:gd name="adj1" fmla="val 50000"/>
                <a:gd name="adj2" fmla="val 50000"/>
              </a:avLst>
            </a:prstGeom>
            <a:solidFill>
              <a:srgbClr val="0184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313131"/>
                </a:solidFill>
                <a:latin typeface="Roboto"/>
                <a:ea typeface="Roboto"/>
                <a:cs typeface="Roboto"/>
                <a:sym typeface="Roboto"/>
              </a:endParaRPr>
            </a:p>
          </p:txBody>
        </p:sp>
        <p:sp>
          <p:nvSpPr>
            <p:cNvPr id="129" name="Google Shape;129;p13"/>
            <p:cNvSpPr/>
            <p:nvPr/>
          </p:nvSpPr>
          <p:spPr>
            <a:xfrm>
              <a:off x="-17353437" y="18930950"/>
              <a:ext cx="1861500" cy="1231500"/>
            </a:xfrm>
            <a:prstGeom prst="rightArrow">
              <a:avLst>
                <a:gd name="adj1" fmla="val 50000"/>
                <a:gd name="adj2" fmla="val 50000"/>
              </a:avLst>
            </a:prstGeom>
            <a:solidFill>
              <a:srgbClr val="4CA9B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313131"/>
                </a:solidFill>
                <a:latin typeface="Roboto"/>
                <a:ea typeface="Roboto"/>
                <a:cs typeface="Roboto"/>
                <a:sym typeface="Roboto"/>
              </a:endParaRPr>
            </a:p>
          </p:txBody>
        </p:sp>
        <p:sp>
          <p:nvSpPr>
            <p:cNvPr id="130" name="Google Shape;130;p13"/>
            <p:cNvSpPr/>
            <p:nvPr/>
          </p:nvSpPr>
          <p:spPr>
            <a:xfrm>
              <a:off x="-20927192" y="18594625"/>
              <a:ext cx="1758600" cy="1861500"/>
            </a:xfrm>
            <a:prstGeom prst="ellipse">
              <a:avLst/>
            </a:prstGeom>
            <a:solidFill>
              <a:srgbClr val="01849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7000" b="1">
                  <a:solidFill>
                    <a:srgbClr val="F1F1F1"/>
                  </a:solidFill>
                  <a:latin typeface="Roboto"/>
                  <a:ea typeface="Roboto"/>
                  <a:cs typeface="Roboto"/>
                  <a:sym typeface="Roboto"/>
                </a:rPr>
                <a:t>1</a:t>
              </a:r>
              <a:endParaRPr sz="1400" b="1" i="0" u="none" strike="noStrike" cap="none">
                <a:solidFill>
                  <a:srgbClr val="F1F1F1"/>
                </a:solidFill>
                <a:latin typeface="Roboto"/>
                <a:ea typeface="Roboto"/>
                <a:cs typeface="Roboto"/>
                <a:sym typeface="Roboto"/>
              </a:endParaRPr>
            </a:p>
          </p:txBody>
        </p:sp>
        <p:sp>
          <p:nvSpPr>
            <p:cNvPr id="131" name="Google Shape;131;p13"/>
            <p:cNvSpPr/>
            <p:nvPr/>
          </p:nvSpPr>
          <p:spPr>
            <a:xfrm>
              <a:off x="-18127900" y="18594625"/>
              <a:ext cx="1758600" cy="1861500"/>
            </a:xfrm>
            <a:prstGeom prst="ellipse">
              <a:avLst/>
            </a:prstGeom>
            <a:solidFill>
              <a:srgbClr val="4CA9B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7000" b="1">
                  <a:solidFill>
                    <a:srgbClr val="F1F1F1"/>
                  </a:solidFill>
                  <a:latin typeface="Roboto"/>
                  <a:ea typeface="Roboto"/>
                  <a:cs typeface="Roboto"/>
                  <a:sym typeface="Roboto"/>
                </a:rPr>
                <a:t>2</a:t>
              </a:r>
              <a:endParaRPr sz="1400" b="1" i="0" u="none" strike="noStrike" cap="none">
                <a:solidFill>
                  <a:srgbClr val="F1F1F1"/>
                </a:solidFill>
                <a:latin typeface="Roboto"/>
                <a:ea typeface="Roboto"/>
                <a:cs typeface="Roboto"/>
                <a:sym typeface="Roboto"/>
              </a:endParaRPr>
            </a:p>
          </p:txBody>
        </p:sp>
        <p:sp>
          <p:nvSpPr>
            <p:cNvPr id="132" name="Google Shape;132;p13"/>
            <p:cNvSpPr/>
            <p:nvPr/>
          </p:nvSpPr>
          <p:spPr>
            <a:xfrm>
              <a:off x="-14558877" y="18930950"/>
              <a:ext cx="1861500" cy="1231500"/>
            </a:xfrm>
            <a:prstGeom prst="rightArrow">
              <a:avLst>
                <a:gd name="adj1" fmla="val 50000"/>
                <a:gd name="adj2" fmla="val 50000"/>
              </a:avLst>
            </a:prstGeom>
            <a:solidFill>
              <a:srgbClr val="93CB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313131"/>
                </a:solidFill>
                <a:latin typeface="Roboto"/>
                <a:ea typeface="Roboto"/>
                <a:cs typeface="Roboto"/>
                <a:sym typeface="Roboto"/>
              </a:endParaRPr>
            </a:p>
          </p:txBody>
        </p:sp>
        <p:sp>
          <p:nvSpPr>
            <p:cNvPr id="133" name="Google Shape;133;p13"/>
            <p:cNvSpPr/>
            <p:nvPr/>
          </p:nvSpPr>
          <p:spPr>
            <a:xfrm>
              <a:off x="-15328583" y="18594625"/>
              <a:ext cx="1758600" cy="1861500"/>
            </a:xfrm>
            <a:prstGeom prst="ellipse">
              <a:avLst/>
            </a:prstGeom>
            <a:solidFill>
              <a:srgbClr val="93CBC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7000" b="1">
                  <a:solidFill>
                    <a:srgbClr val="018494"/>
                  </a:solidFill>
                  <a:latin typeface="Roboto"/>
                  <a:ea typeface="Roboto"/>
                  <a:cs typeface="Roboto"/>
                  <a:sym typeface="Roboto"/>
                </a:rPr>
                <a:t>3</a:t>
              </a:r>
              <a:endParaRPr sz="7000" b="1" i="0" u="none" strike="noStrike" cap="none">
                <a:solidFill>
                  <a:srgbClr val="018494"/>
                </a:solidFill>
                <a:latin typeface="Roboto"/>
                <a:ea typeface="Roboto"/>
                <a:cs typeface="Roboto"/>
                <a:sym typeface="Roboto"/>
              </a:endParaRPr>
            </a:p>
          </p:txBody>
        </p:sp>
        <p:sp>
          <p:nvSpPr>
            <p:cNvPr id="134" name="Google Shape;134;p13"/>
            <p:cNvSpPr/>
            <p:nvPr/>
          </p:nvSpPr>
          <p:spPr>
            <a:xfrm>
              <a:off x="-12529280" y="18594625"/>
              <a:ext cx="1758600" cy="1861500"/>
            </a:xfrm>
            <a:prstGeom prst="ellipse">
              <a:avLst/>
            </a:prstGeom>
            <a:solidFill>
              <a:srgbClr val="CEE8E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7000" b="1">
                  <a:solidFill>
                    <a:srgbClr val="018494"/>
                  </a:solidFill>
                  <a:latin typeface="Roboto"/>
                  <a:ea typeface="Roboto"/>
                  <a:cs typeface="Roboto"/>
                  <a:sym typeface="Roboto"/>
                </a:rPr>
                <a:t>4</a:t>
              </a:r>
              <a:endParaRPr sz="1400" b="1" i="0" u="none" strike="noStrike" cap="none">
                <a:solidFill>
                  <a:srgbClr val="018494"/>
                </a:solidFill>
                <a:latin typeface="Roboto"/>
                <a:ea typeface="Roboto"/>
                <a:cs typeface="Roboto"/>
                <a:sym typeface="Roboto"/>
              </a:endParaRPr>
            </a:p>
          </p:txBody>
        </p:sp>
      </p:grpSp>
      <p:grpSp>
        <p:nvGrpSpPr>
          <p:cNvPr id="135" name="Google Shape;135;p13"/>
          <p:cNvGrpSpPr/>
          <p:nvPr/>
        </p:nvGrpSpPr>
        <p:grpSpPr>
          <a:xfrm>
            <a:off x="20826742" y="18329624"/>
            <a:ext cx="8059416" cy="6884126"/>
            <a:chOff x="20490175" y="18249505"/>
            <a:chExt cx="8059416" cy="6884126"/>
          </a:xfrm>
        </p:grpSpPr>
        <p:pic>
          <p:nvPicPr>
            <p:cNvPr id="136" name="Google Shape;136;p13"/>
            <p:cNvPicPr preferRelativeResize="0"/>
            <p:nvPr/>
          </p:nvPicPr>
          <p:blipFill rotWithShape="1">
            <a:blip r:embed="rId3">
              <a:alphaModFix/>
            </a:blip>
            <a:srcRect l="61334" t="13657" r="8941" b="47006"/>
            <a:stretch/>
          </p:blipFill>
          <p:spPr>
            <a:xfrm>
              <a:off x="21141988" y="18902263"/>
              <a:ext cx="3581174" cy="2978176"/>
            </a:xfrm>
            <a:prstGeom prst="rect">
              <a:avLst/>
            </a:prstGeom>
            <a:noFill/>
            <a:ln>
              <a:noFill/>
            </a:ln>
          </p:spPr>
        </p:pic>
        <p:pic>
          <p:nvPicPr>
            <p:cNvPr id="137" name="Google Shape;137;p13"/>
            <p:cNvPicPr preferRelativeResize="0"/>
            <p:nvPr/>
          </p:nvPicPr>
          <p:blipFill rotWithShape="1">
            <a:blip r:embed="rId4">
              <a:alphaModFix/>
            </a:blip>
            <a:srcRect l="39850" t="50834" r="21157" b="23235"/>
            <a:stretch/>
          </p:blipFill>
          <p:spPr>
            <a:xfrm>
              <a:off x="21138761" y="22125088"/>
              <a:ext cx="3584399" cy="2978176"/>
            </a:xfrm>
            <a:prstGeom prst="rect">
              <a:avLst/>
            </a:prstGeom>
            <a:noFill/>
            <a:ln>
              <a:noFill/>
            </a:ln>
          </p:spPr>
        </p:pic>
        <p:pic>
          <p:nvPicPr>
            <p:cNvPr id="138" name="Google Shape;138;p13"/>
            <p:cNvPicPr preferRelativeResize="0"/>
            <p:nvPr/>
          </p:nvPicPr>
          <p:blipFill rotWithShape="1">
            <a:blip r:embed="rId5">
              <a:alphaModFix/>
            </a:blip>
            <a:srcRect l="22474" t="35706" r="32720" b="32582"/>
            <a:stretch/>
          </p:blipFill>
          <p:spPr>
            <a:xfrm>
              <a:off x="24968414" y="22125088"/>
              <a:ext cx="3581177" cy="2978176"/>
            </a:xfrm>
            <a:prstGeom prst="rect">
              <a:avLst/>
            </a:prstGeom>
            <a:noFill/>
            <a:ln>
              <a:noFill/>
            </a:ln>
          </p:spPr>
        </p:pic>
        <p:pic>
          <p:nvPicPr>
            <p:cNvPr id="139" name="Google Shape;139;p13"/>
            <p:cNvPicPr preferRelativeResize="0"/>
            <p:nvPr/>
          </p:nvPicPr>
          <p:blipFill rotWithShape="1">
            <a:blip r:embed="rId6">
              <a:alphaModFix/>
            </a:blip>
            <a:srcRect l="14718" t="24506" r="42985" b="22722"/>
            <a:stretch/>
          </p:blipFill>
          <p:spPr>
            <a:xfrm>
              <a:off x="24968414" y="18902263"/>
              <a:ext cx="3581174" cy="2978174"/>
            </a:xfrm>
            <a:prstGeom prst="rect">
              <a:avLst/>
            </a:prstGeom>
            <a:noFill/>
            <a:ln>
              <a:noFill/>
            </a:ln>
          </p:spPr>
        </p:pic>
        <p:sp>
          <p:nvSpPr>
            <p:cNvPr id="140" name="Google Shape;140;p13"/>
            <p:cNvSpPr/>
            <p:nvPr/>
          </p:nvSpPr>
          <p:spPr>
            <a:xfrm>
              <a:off x="21141975" y="18283502"/>
              <a:ext cx="3581100" cy="64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500" b="1">
                  <a:solidFill>
                    <a:srgbClr val="018494"/>
                  </a:solidFill>
                  <a:latin typeface="Poppins"/>
                  <a:ea typeface="Poppins"/>
                  <a:cs typeface="Poppins"/>
                  <a:sym typeface="Poppins"/>
                </a:rPr>
                <a:t>Column 1</a:t>
              </a:r>
              <a:endParaRPr sz="3500" b="1">
                <a:solidFill>
                  <a:srgbClr val="018494"/>
                </a:solidFill>
                <a:latin typeface="Poppins"/>
                <a:ea typeface="Poppins"/>
                <a:cs typeface="Poppins"/>
                <a:sym typeface="Poppins"/>
              </a:endParaRPr>
            </a:p>
          </p:txBody>
        </p:sp>
        <p:sp>
          <p:nvSpPr>
            <p:cNvPr id="141" name="Google Shape;141;p13"/>
            <p:cNvSpPr/>
            <p:nvPr/>
          </p:nvSpPr>
          <p:spPr>
            <a:xfrm>
              <a:off x="24968425" y="18249505"/>
              <a:ext cx="3581100" cy="64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500" b="1">
                  <a:solidFill>
                    <a:srgbClr val="018494"/>
                  </a:solidFill>
                  <a:latin typeface="Poppins"/>
                  <a:ea typeface="Poppins"/>
                  <a:cs typeface="Poppins"/>
                  <a:sym typeface="Poppins"/>
                </a:rPr>
                <a:t>Column 2</a:t>
              </a:r>
              <a:endParaRPr sz="3500" b="1">
                <a:solidFill>
                  <a:srgbClr val="018494"/>
                </a:solidFill>
                <a:latin typeface="Poppins"/>
                <a:ea typeface="Poppins"/>
                <a:cs typeface="Poppins"/>
                <a:sym typeface="Poppins"/>
              </a:endParaRPr>
            </a:p>
          </p:txBody>
        </p:sp>
        <p:sp>
          <p:nvSpPr>
            <p:cNvPr id="142" name="Google Shape;142;p13"/>
            <p:cNvSpPr/>
            <p:nvPr/>
          </p:nvSpPr>
          <p:spPr>
            <a:xfrm rot="-5400000">
              <a:off x="19325725" y="23319981"/>
              <a:ext cx="2978100" cy="64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500" b="1">
                  <a:solidFill>
                    <a:srgbClr val="018494"/>
                  </a:solidFill>
                  <a:latin typeface="Poppins"/>
                  <a:ea typeface="Poppins"/>
                  <a:cs typeface="Poppins"/>
                  <a:sym typeface="Poppins"/>
                </a:rPr>
                <a:t>Row 2</a:t>
              </a:r>
              <a:endParaRPr sz="3500" b="1">
                <a:solidFill>
                  <a:srgbClr val="018494"/>
                </a:solidFill>
                <a:latin typeface="Poppins"/>
                <a:ea typeface="Poppins"/>
                <a:cs typeface="Poppins"/>
                <a:sym typeface="Poppins"/>
              </a:endParaRPr>
            </a:p>
          </p:txBody>
        </p:sp>
        <p:sp>
          <p:nvSpPr>
            <p:cNvPr id="143" name="Google Shape;143;p13"/>
            <p:cNvSpPr/>
            <p:nvPr/>
          </p:nvSpPr>
          <p:spPr>
            <a:xfrm rot="-5400000">
              <a:off x="19325800" y="20097156"/>
              <a:ext cx="2978100" cy="64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500" b="1">
                  <a:solidFill>
                    <a:srgbClr val="018494"/>
                  </a:solidFill>
                  <a:latin typeface="Poppins"/>
                  <a:ea typeface="Poppins"/>
                  <a:cs typeface="Poppins"/>
                  <a:sym typeface="Poppins"/>
                </a:rPr>
                <a:t>Row 1</a:t>
              </a:r>
              <a:endParaRPr sz="3500" b="1">
                <a:solidFill>
                  <a:srgbClr val="018494"/>
                </a:solidFill>
                <a:latin typeface="Poppins"/>
                <a:ea typeface="Poppins"/>
                <a:cs typeface="Poppins"/>
                <a:sym typeface="Poppins"/>
              </a:endParaRPr>
            </a:p>
          </p:txBody>
        </p:sp>
      </p:grpSp>
      <p:pic>
        <p:nvPicPr>
          <p:cNvPr id="144" name="Google Shape;144;p13"/>
          <p:cNvPicPr preferRelativeResize="0"/>
          <p:nvPr/>
        </p:nvPicPr>
        <p:blipFill>
          <a:blip r:embed="rId7">
            <a:alphaModFix/>
          </a:blip>
          <a:stretch>
            <a:fillRect/>
          </a:stretch>
        </p:blipFill>
        <p:spPr>
          <a:xfrm>
            <a:off x="26351975" y="39208250"/>
            <a:ext cx="2651760" cy="2651760"/>
          </a:xfrm>
          <a:prstGeom prst="rect">
            <a:avLst/>
          </a:prstGeom>
          <a:noFill/>
          <a:ln>
            <a:noFill/>
          </a:ln>
        </p:spPr>
      </p:pic>
      <p:sp>
        <p:nvSpPr>
          <p:cNvPr id="145" name="Google Shape;145;p13"/>
          <p:cNvSpPr/>
          <p:nvPr/>
        </p:nvSpPr>
        <p:spPr>
          <a:xfrm>
            <a:off x="10807825" y="30973775"/>
            <a:ext cx="8686800" cy="6644100"/>
          </a:xfrm>
          <a:prstGeom prst="rect">
            <a:avLst/>
          </a:prstGeom>
          <a:solidFill>
            <a:srgbClr val="CEE8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6" name="Google Shape;146;p13"/>
          <p:cNvSpPr txBox="1"/>
          <p:nvPr/>
        </p:nvSpPr>
        <p:spPr>
          <a:xfrm>
            <a:off x="10807825" y="35080122"/>
            <a:ext cx="8686800" cy="2339700"/>
          </a:xfrm>
          <a:prstGeom prst="rect">
            <a:avLst/>
          </a:prstGeom>
          <a:noFill/>
          <a:ln>
            <a:noFill/>
          </a:ln>
        </p:spPr>
        <p:txBody>
          <a:bodyPr spcFirstLastPara="1" wrap="square" lIns="457200" tIns="182875" rIns="457200" bIns="0" anchor="t" anchorCtr="0">
            <a:normAutofit/>
          </a:bodyPr>
          <a:lstStyle/>
          <a:p>
            <a:pPr marL="0" lvl="0" indent="0" algn="l" rtl="0">
              <a:spcBef>
                <a:spcPts val="0"/>
              </a:spcBef>
              <a:spcAft>
                <a:spcPts val="0"/>
              </a:spcAft>
              <a:buNone/>
            </a:pPr>
            <a:r>
              <a:rPr lang="en" sz="2000" b="1">
                <a:solidFill>
                  <a:schemeClr val="dk1"/>
                </a:solidFill>
                <a:latin typeface="Poppins"/>
                <a:ea typeface="Poppins"/>
                <a:cs typeface="Poppins"/>
                <a:sym typeface="Poppins"/>
              </a:rPr>
              <a:t>Figure 3: Title of figure</a:t>
            </a:r>
            <a:endParaRPr sz="200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sz="2000">
                <a:solidFill>
                  <a:schemeClr val="dk1"/>
                </a:solidFill>
                <a:latin typeface="Poppins"/>
                <a:ea typeface="Poppins"/>
                <a:cs typeface="Poppins"/>
                <a:sym typeface="Poppins"/>
              </a:rPr>
              <a:t>In this intricate choreography of data points, we witness the elegant pas de deux between variables X and Y. As they twirl through the graph, notice the graceful arcs and dramatic sweeps, each step revealing a new facet of their intricate relationship. </a:t>
            </a:r>
            <a:endParaRPr sz="2000">
              <a:solidFill>
                <a:schemeClr val="dk1"/>
              </a:solidFill>
              <a:latin typeface="Poppins"/>
              <a:ea typeface="Poppins"/>
              <a:cs typeface="Poppins"/>
              <a:sym typeface="Poppins"/>
            </a:endParaRPr>
          </a:p>
        </p:txBody>
      </p:sp>
      <p:pic>
        <p:nvPicPr>
          <p:cNvPr id="147" name="Google Shape;147;p13"/>
          <p:cNvPicPr preferRelativeResize="0"/>
          <p:nvPr/>
        </p:nvPicPr>
        <p:blipFill>
          <a:blip r:embed="rId8">
            <a:alphaModFix/>
          </a:blip>
          <a:stretch>
            <a:fillRect/>
          </a:stretch>
        </p:blipFill>
        <p:spPr>
          <a:xfrm>
            <a:off x="11114525" y="31268625"/>
            <a:ext cx="8055865" cy="3423743"/>
          </a:xfrm>
          <a:prstGeom prst="rect">
            <a:avLst/>
          </a:prstGeom>
          <a:noFill/>
          <a:ln>
            <a:noFill/>
          </a:ln>
        </p:spPr>
      </p:pic>
      <p:grpSp>
        <p:nvGrpSpPr>
          <p:cNvPr id="148" name="Google Shape;148;p13"/>
          <p:cNvGrpSpPr/>
          <p:nvPr/>
        </p:nvGrpSpPr>
        <p:grpSpPr>
          <a:xfrm>
            <a:off x="21072066" y="35675756"/>
            <a:ext cx="7425860" cy="1426401"/>
            <a:chOff x="21072066" y="36437756"/>
            <a:chExt cx="7425860" cy="1426401"/>
          </a:xfrm>
        </p:grpSpPr>
        <p:grpSp>
          <p:nvGrpSpPr>
            <p:cNvPr id="149" name="Google Shape;149;p13"/>
            <p:cNvGrpSpPr/>
            <p:nvPr/>
          </p:nvGrpSpPr>
          <p:grpSpPr>
            <a:xfrm>
              <a:off x="25222560" y="36437756"/>
              <a:ext cx="3275366" cy="1425907"/>
              <a:chOff x="20843248" y="36284431"/>
              <a:chExt cx="3275366" cy="1425907"/>
            </a:xfrm>
          </p:grpSpPr>
          <p:grpSp>
            <p:nvGrpSpPr>
              <p:cNvPr id="150" name="Google Shape;150;p13"/>
              <p:cNvGrpSpPr/>
              <p:nvPr/>
            </p:nvGrpSpPr>
            <p:grpSpPr>
              <a:xfrm>
                <a:off x="20843248" y="36284431"/>
                <a:ext cx="1425907" cy="1425907"/>
                <a:chOff x="10519962" y="33201668"/>
                <a:chExt cx="1092900" cy="1092900"/>
              </a:xfrm>
            </p:grpSpPr>
            <p:sp>
              <p:nvSpPr>
                <p:cNvPr id="151" name="Google Shape;151;p13"/>
                <p:cNvSpPr/>
                <p:nvPr/>
              </p:nvSpPr>
              <p:spPr>
                <a:xfrm>
                  <a:off x="10519962" y="33201668"/>
                  <a:ext cx="1092900" cy="1092900"/>
                </a:xfrm>
                <a:prstGeom prst="ellipse">
                  <a:avLst/>
                </a:prstGeom>
                <a:solidFill>
                  <a:srgbClr val="0184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13131"/>
                    </a:solidFill>
                    <a:latin typeface="Arial"/>
                    <a:ea typeface="Arial"/>
                    <a:cs typeface="Arial"/>
                    <a:sym typeface="Arial"/>
                  </a:endParaRPr>
                </a:p>
              </p:txBody>
            </p:sp>
            <p:grpSp>
              <p:nvGrpSpPr>
                <p:cNvPr id="152" name="Google Shape;152;p13"/>
                <p:cNvGrpSpPr/>
                <p:nvPr/>
              </p:nvGrpSpPr>
              <p:grpSpPr>
                <a:xfrm>
                  <a:off x="10667799" y="33402493"/>
                  <a:ext cx="786598" cy="691200"/>
                  <a:chOff x="10667799" y="33402493"/>
                  <a:chExt cx="786598" cy="691200"/>
                </a:xfrm>
              </p:grpSpPr>
              <p:sp>
                <p:nvSpPr>
                  <p:cNvPr id="153" name="Google Shape;153;p13"/>
                  <p:cNvSpPr/>
                  <p:nvPr/>
                </p:nvSpPr>
                <p:spPr>
                  <a:xfrm rot="7859800">
                    <a:off x="10770746" y="33639002"/>
                    <a:ext cx="726203" cy="218183"/>
                  </a:xfrm>
                  <a:prstGeom prst="roundRect">
                    <a:avLst>
                      <a:gd name="adj" fmla="val 50000"/>
                    </a:avLst>
                  </a:prstGeom>
                  <a:solidFill>
                    <a:srgbClr val="F1F1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13131"/>
                      </a:solidFill>
                      <a:latin typeface="Arial"/>
                      <a:ea typeface="Arial"/>
                      <a:cs typeface="Arial"/>
                      <a:sym typeface="Arial"/>
                    </a:endParaRPr>
                  </a:p>
                </p:txBody>
              </p:sp>
              <p:sp>
                <p:nvSpPr>
                  <p:cNvPr id="154" name="Google Shape;154;p13"/>
                  <p:cNvSpPr/>
                  <p:nvPr/>
                </p:nvSpPr>
                <p:spPr>
                  <a:xfrm rot="-7863710">
                    <a:off x="10678912" y="33754774"/>
                    <a:ext cx="416976" cy="219226"/>
                  </a:xfrm>
                  <a:prstGeom prst="roundRect">
                    <a:avLst>
                      <a:gd name="adj" fmla="val 50000"/>
                    </a:avLst>
                  </a:prstGeom>
                  <a:solidFill>
                    <a:srgbClr val="F1F1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13131"/>
                      </a:solidFill>
                      <a:latin typeface="Arial"/>
                      <a:ea typeface="Arial"/>
                      <a:cs typeface="Arial"/>
                      <a:sym typeface="Arial"/>
                    </a:endParaRPr>
                  </a:p>
                </p:txBody>
              </p:sp>
            </p:grpSp>
          </p:grpSp>
          <p:sp>
            <p:nvSpPr>
              <p:cNvPr id="155" name="Google Shape;155;p13"/>
              <p:cNvSpPr/>
              <p:nvPr/>
            </p:nvSpPr>
            <p:spPr>
              <a:xfrm>
                <a:off x="22417913" y="36425884"/>
                <a:ext cx="1700700" cy="1143000"/>
              </a:xfrm>
              <a:prstGeom prst="roundRect">
                <a:avLst>
                  <a:gd name="adj" fmla="val 16667"/>
                </a:avLst>
              </a:prstGeom>
              <a:solidFill>
                <a:srgbClr val="CEE8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600" b="1">
                    <a:solidFill>
                      <a:srgbClr val="018494"/>
                    </a:solidFill>
                    <a:latin typeface="Roboto"/>
                    <a:ea typeface="Roboto"/>
                    <a:cs typeface="Roboto"/>
                    <a:sym typeface="Roboto"/>
                  </a:rPr>
                  <a:t>Yes</a:t>
                </a:r>
                <a:endParaRPr sz="3000" b="1">
                  <a:solidFill>
                    <a:srgbClr val="018494"/>
                  </a:solidFill>
                </a:endParaRPr>
              </a:p>
            </p:txBody>
          </p:sp>
        </p:grpSp>
        <p:grpSp>
          <p:nvGrpSpPr>
            <p:cNvPr id="156" name="Google Shape;156;p13"/>
            <p:cNvGrpSpPr/>
            <p:nvPr/>
          </p:nvGrpSpPr>
          <p:grpSpPr>
            <a:xfrm>
              <a:off x="21072066" y="36437756"/>
              <a:ext cx="3276021" cy="1426401"/>
              <a:chOff x="25374641" y="36361559"/>
              <a:chExt cx="3276021" cy="1426401"/>
            </a:xfrm>
          </p:grpSpPr>
          <p:grpSp>
            <p:nvGrpSpPr>
              <p:cNvPr id="157" name="Google Shape;157;p13"/>
              <p:cNvGrpSpPr/>
              <p:nvPr/>
            </p:nvGrpSpPr>
            <p:grpSpPr>
              <a:xfrm>
                <a:off x="25374641" y="36361559"/>
                <a:ext cx="1426401" cy="1426401"/>
                <a:chOff x="10642010" y="31972977"/>
                <a:chExt cx="1097400" cy="1097400"/>
              </a:xfrm>
            </p:grpSpPr>
            <p:sp>
              <p:nvSpPr>
                <p:cNvPr id="158" name="Google Shape;158;p13"/>
                <p:cNvSpPr/>
                <p:nvPr/>
              </p:nvSpPr>
              <p:spPr>
                <a:xfrm>
                  <a:off x="10642010" y="31972977"/>
                  <a:ext cx="1097400" cy="1097400"/>
                </a:xfrm>
                <a:prstGeom prst="ellipse">
                  <a:avLst/>
                </a:prstGeom>
                <a:solidFill>
                  <a:srgbClr val="0184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13131"/>
                    </a:solidFill>
                    <a:latin typeface="Arial"/>
                    <a:ea typeface="Arial"/>
                    <a:cs typeface="Arial"/>
                    <a:sym typeface="Arial"/>
                  </a:endParaRPr>
                </a:p>
              </p:txBody>
            </p:sp>
            <p:grpSp>
              <p:nvGrpSpPr>
                <p:cNvPr id="159" name="Google Shape;159;p13"/>
                <p:cNvGrpSpPr/>
                <p:nvPr/>
              </p:nvGrpSpPr>
              <p:grpSpPr>
                <a:xfrm>
                  <a:off x="10814499" y="32145483"/>
                  <a:ext cx="752401" cy="752400"/>
                  <a:chOff x="10814499" y="32145483"/>
                  <a:chExt cx="752401" cy="752400"/>
                </a:xfrm>
              </p:grpSpPr>
              <p:sp>
                <p:nvSpPr>
                  <p:cNvPr id="160" name="Google Shape;160;p13"/>
                  <p:cNvSpPr/>
                  <p:nvPr/>
                </p:nvSpPr>
                <p:spPr>
                  <a:xfrm rot="8100000">
                    <a:off x="10768344" y="32412010"/>
                    <a:ext cx="844710" cy="219345"/>
                  </a:xfrm>
                  <a:prstGeom prst="roundRect">
                    <a:avLst>
                      <a:gd name="adj" fmla="val 50000"/>
                    </a:avLst>
                  </a:prstGeom>
                  <a:solidFill>
                    <a:srgbClr val="F1F1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13131"/>
                      </a:solidFill>
                      <a:latin typeface="Arial"/>
                      <a:ea typeface="Arial"/>
                      <a:cs typeface="Arial"/>
                      <a:sym typeface="Arial"/>
                    </a:endParaRPr>
                  </a:p>
                </p:txBody>
              </p:sp>
              <p:sp>
                <p:nvSpPr>
                  <p:cNvPr id="161" name="Google Shape;161;p13"/>
                  <p:cNvSpPr/>
                  <p:nvPr/>
                </p:nvSpPr>
                <p:spPr>
                  <a:xfrm rot="-8100000" flipH="1">
                    <a:off x="10768344" y="32412010"/>
                    <a:ext cx="844710" cy="219345"/>
                  </a:xfrm>
                  <a:prstGeom prst="roundRect">
                    <a:avLst>
                      <a:gd name="adj" fmla="val 50000"/>
                    </a:avLst>
                  </a:prstGeom>
                  <a:solidFill>
                    <a:srgbClr val="F1F1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13131"/>
                      </a:solidFill>
                      <a:latin typeface="Arial"/>
                      <a:ea typeface="Arial"/>
                      <a:cs typeface="Arial"/>
                      <a:sym typeface="Arial"/>
                    </a:endParaRPr>
                  </a:p>
                </p:txBody>
              </p:sp>
            </p:grpSp>
          </p:grpSp>
          <p:sp>
            <p:nvSpPr>
              <p:cNvPr id="162" name="Google Shape;162;p13"/>
              <p:cNvSpPr/>
              <p:nvPr/>
            </p:nvSpPr>
            <p:spPr>
              <a:xfrm>
                <a:off x="26949663" y="36505209"/>
                <a:ext cx="1701000" cy="1139100"/>
              </a:xfrm>
              <a:prstGeom prst="roundRect">
                <a:avLst>
                  <a:gd name="adj" fmla="val 16667"/>
                </a:avLst>
              </a:prstGeom>
              <a:solidFill>
                <a:srgbClr val="CEE8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600" b="1">
                    <a:solidFill>
                      <a:srgbClr val="018494"/>
                    </a:solidFill>
                    <a:latin typeface="Roboto"/>
                    <a:ea typeface="Roboto"/>
                    <a:cs typeface="Roboto"/>
                    <a:sym typeface="Roboto"/>
                  </a:rPr>
                  <a:t>No</a:t>
                </a:r>
                <a:endParaRPr sz="3000" b="1">
                  <a:solidFill>
                    <a:srgbClr val="018494"/>
                  </a:solidFill>
                </a:endParaRPr>
              </a:p>
            </p:txBody>
          </p:sp>
        </p:grpSp>
      </p:grpSp>
      <p:grpSp>
        <p:nvGrpSpPr>
          <p:cNvPr id="163" name="Google Shape;163;p13"/>
          <p:cNvGrpSpPr/>
          <p:nvPr/>
        </p:nvGrpSpPr>
        <p:grpSpPr>
          <a:xfrm>
            <a:off x="964800" y="6844752"/>
            <a:ext cx="8819275" cy="1828800"/>
            <a:chOff x="964800" y="6844752"/>
            <a:chExt cx="8819275" cy="1828800"/>
          </a:xfrm>
        </p:grpSpPr>
        <p:sp>
          <p:nvSpPr>
            <p:cNvPr id="164" name="Google Shape;164;p13"/>
            <p:cNvSpPr/>
            <p:nvPr/>
          </p:nvSpPr>
          <p:spPr>
            <a:xfrm>
              <a:off x="8522275" y="7129825"/>
              <a:ext cx="1261800" cy="1261800"/>
            </a:xfrm>
            <a:prstGeom prst="ellipse">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5" name="Google Shape;165;p13"/>
            <p:cNvSpPr txBox="1"/>
            <p:nvPr/>
          </p:nvSpPr>
          <p:spPr>
            <a:xfrm>
              <a:off x="2427175" y="7129675"/>
              <a:ext cx="6726000" cy="1262100"/>
            </a:xfrm>
            <a:prstGeom prst="rect">
              <a:avLst/>
            </a:prstGeom>
            <a:solidFill>
              <a:srgbClr val="018494"/>
            </a:solidFill>
            <a:ln>
              <a:noFill/>
            </a:ln>
          </p:spPr>
          <p:txBody>
            <a:bodyPr spcFirstLastPara="1" wrap="square" lIns="457200" tIns="91425" rIns="91425" bIns="91425" anchor="ctr" anchorCtr="0">
              <a:noAutofit/>
            </a:bodyPr>
            <a:lstStyle/>
            <a:p>
              <a:pPr marL="0" lvl="0" indent="0" algn="l" rtl="0">
                <a:spcBef>
                  <a:spcPts val="0"/>
                </a:spcBef>
                <a:spcAft>
                  <a:spcPts val="0"/>
                </a:spcAft>
                <a:buNone/>
              </a:pPr>
              <a:r>
                <a:rPr lang="en" sz="6200">
                  <a:solidFill>
                    <a:srgbClr val="F1F1F1"/>
                  </a:solidFill>
                  <a:latin typeface="Poppins Medium"/>
                  <a:ea typeface="Poppins Medium"/>
                  <a:cs typeface="Poppins Medium"/>
                  <a:sym typeface="Poppins Medium"/>
                </a:rPr>
                <a:t>INTRODUCTION</a:t>
              </a:r>
              <a:endParaRPr sz="100">
                <a:solidFill>
                  <a:srgbClr val="F1F1F1"/>
                </a:solidFill>
                <a:latin typeface="Poppins Medium"/>
                <a:ea typeface="Poppins Medium"/>
                <a:cs typeface="Poppins Medium"/>
                <a:sym typeface="Poppins Medium"/>
              </a:endParaRPr>
            </a:p>
          </p:txBody>
        </p:sp>
        <p:grpSp>
          <p:nvGrpSpPr>
            <p:cNvPr id="166" name="Google Shape;166;p13"/>
            <p:cNvGrpSpPr/>
            <p:nvPr/>
          </p:nvGrpSpPr>
          <p:grpSpPr>
            <a:xfrm>
              <a:off x="964800" y="6844752"/>
              <a:ext cx="1828800" cy="1828800"/>
              <a:chOff x="-9408675" y="10030575"/>
              <a:chExt cx="1828800" cy="1828800"/>
            </a:xfrm>
          </p:grpSpPr>
          <p:sp>
            <p:nvSpPr>
              <p:cNvPr id="167" name="Google Shape;167;p13"/>
              <p:cNvSpPr/>
              <p:nvPr/>
            </p:nvSpPr>
            <p:spPr>
              <a:xfrm>
                <a:off x="-9408675" y="10030575"/>
                <a:ext cx="1828800" cy="1828800"/>
              </a:xfrm>
              <a:prstGeom prst="ellipse">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18494"/>
                  </a:solidFill>
                </a:endParaRPr>
              </a:p>
            </p:txBody>
          </p:sp>
          <p:sp>
            <p:nvSpPr>
              <p:cNvPr id="168" name="Google Shape;168;p13"/>
              <p:cNvSpPr/>
              <p:nvPr/>
            </p:nvSpPr>
            <p:spPr>
              <a:xfrm>
                <a:off x="-9166425" y="10272825"/>
                <a:ext cx="1344300" cy="1344300"/>
              </a:xfrm>
              <a:prstGeom prst="ellipse">
                <a:avLst/>
              </a:prstGeom>
              <a:solidFill>
                <a:srgbClr val="F1F1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0" b="1">
                    <a:solidFill>
                      <a:srgbClr val="018494"/>
                    </a:solidFill>
                    <a:latin typeface="Poppins"/>
                    <a:ea typeface="Poppins"/>
                    <a:cs typeface="Poppins"/>
                    <a:sym typeface="Poppins"/>
                  </a:rPr>
                  <a:t>1</a:t>
                </a:r>
                <a:endParaRPr>
                  <a:solidFill>
                    <a:srgbClr val="018494"/>
                  </a:solidFill>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Shape 172"/>
        <p:cNvGrpSpPr/>
        <p:nvPr/>
      </p:nvGrpSpPr>
      <p:grpSpPr>
        <a:xfrm>
          <a:off x="0" y="0"/>
          <a:ext cx="0" cy="0"/>
          <a:chOff x="0" y="0"/>
          <a:chExt cx="0" cy="0"/>
        </a:xfrm>
      </p:grpSpPr>
      <p:sp>
        <p:nvSpPr>
          <p:cNvPr id="173" name="Google Shape;173;p14"/>
          <p:cNvSpPr/>
          <p:nvPr/>
        </p:nvSpPr>
        <p:spPr>
          <a:xfrm>
            <a:off x="1097275" y="22409250"/>
            <a:ext cx="8686800" cy="6211200"/>
          </a:xfrm>
          <a:prstGeom prst="rect">
            <a:avLst/>
          </a:prstGeom>
          <a:solidFill>
            <a:srgbClr val="CEE8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4" name="Google Shape;174;p14"/>
          <p:cNvSpPr/>
          <p:nvPr/>
        </p:nvSpPr>
        <p:spPr>
          <a:xfrm>
            <a:off x="-787" y="24282"/>
            <a:ext cx="30276000" cy="64008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5" name="Google Shape;175;p14"/>
          <p:cNvSpPr txBox="1"/>
          <p:nvPr/>
        </p:nvSpPr>
        <p:spPr>
          <a:xfrm>
            <a:off x="1097275" y="8391625"/>
            <a:ext cx="8686800" cy="7843800"/>
          </a:xfrm>
          <a:prstGeom prst="rect">
            <a:avLst/>
          </a:prstGeom>
          <a:noFill/>
          <a:ln>
            <a:noFill/>
          </a:ln>
        </p:spPr>
        <p:txBody>
          <a:bodyPr spcFirstLastPara="1" wrap="square" lIns="457200" tIns="548625" rIns="0" bIns="0" anchor="t" anchorCtr="0">
            <a:noAutofit/>
          </a:bodyPr>
          <a:lstStyle/>
          <a:p>
            <a:pPr marL="0" lvl="0" indent="0" algn="l" rtl="0">
              <a:spcBef>
                <a:spcPts val="0"/>
              </a:spcBef>
              <a:spcAft>
                <a:spcPts val="0"/>
              </a:spcAft>
              <a:buNone/>
            </a:pPr>
            <a:r>
              <a:rPr lang="it-IT" sz="2400" dirty="0">
                <a:solidFill>
                  <a:schemeClr val="dk1"/>
                </a:solidFill>
                <a:latin typeface="Poppins"/>
                <a:ea typeface="Poppins"/>
                <a:cs typeface="Poppins"/>
                <a:sym typeface="Poppins"/>
              </a:rPr>
              <a:t>Testo introduttivo</a:t>
            </a:r>
          </a:p>
          <a:p>
            <a:pPr marL="0" lvl="0" indent="0" algn="l" rtl="0">
              <a:spcBef>
                <a:spcPts val="0"/>
              </a:spcBef>
              <a:spcAft>
                <a:spcPts val="0"/>
              </a:spcAft>
              <a:buNone/>
            </a:pPr>
            <a:endParaRPr lang="it-IT" sz="2400" dirty="0">
              <a:solidFill>
                <a:schemeClr val="dk1"/>
              </a:solidFill>
              <a:latin typeface="Poppins"/>
              <a:ea typeface="Poppins"/>
              <a:cs typeface="Poppins"/>
              <a:sym typeface="Poppins"/>
            </a:endParaRPr>
          </a:p>
        </p:txBody>
      </p:sp>
      <p:sp>
        <p:nvSpPr>
          <p:cNvPr id="176" name="Google Shape;176;p14"/>
          <p:cNvSpPr txBox="1"/>
          <p:nvPr/>
        </p:nvSpPr>
        <p:spPr>
          <a:xfrm>
            <a:off x="7648675" y="1397600"/>
            <a:ext cx="21528300" cy="3603300"/>
          </a:xfrm>
          <a:prstGeom prst="rect">
            <a:avLst/>
          </a:prstGeom>
          <a:noFill/>
          <a:ln>
            <a:noFill/>
          </a:ln>
        </p:spPr>
        <p:txBody>
          <a:bodyPr spcFirstLastPara="1" wrap="square" lIns="0" tIns="274300" rIns="274300" bIns="274300" anchor="ctr" anchorCtr="0">
            <a:normAutofit lnSpcReduction="10000"/>
          </a:bodyPr>
          <a:lstStyle/>
          <a:p>
            <a:pPr marL="0" marR="0" lvl="0" indent="0" algn="l" rtl="0">
              <a:lnSpc>
                <a:spcPct val="100000"/>
              </a:lnSpc>
              <a:spcBef>
                <a:spcPts val="0"/>
              </a:spcBef>
              <a:spcAft>
                <a:spcPts val="0"/>
              </a:spcAft>
              <a:buClr>
                <a:srgbClr val="000000"/>
              </a:buClr>
              <a:buSzPts val="8500"/>
              <a:buFont typeface="Arial"/>
              <a:buNone/>
            </a:pPr>
            <a:r>
              <a:rPr lang="it-IT" sz="8100" b="1" dirty="0">
                <a:solidFill>
                  <a:srgbClr val="F1F1F1"/>
                </a:solidFill>
                <a:latin typeface="Poppins"/>
                <a:ea typeface="Poppins"/>
                <a:cs typeface="Poppins"/>
                <a:sym typeface="Poppins"/>
              </a:rPr>
              <a:t>TITOLO</a:t>
            </a:r>
            <a:endParaRPr sz="8100" b="1" dirty="0">
              <a:solidFill>
                <a:srgbClr val="F1F1F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8500"/>
              <a:buFont typeface="Arial"/>
              <a:buNone/>
            </a:pPr>
            <a:r>
              <a:rPr lang="it-IT" sz="6000" dirty="0">
                <a:solidFill>
                  <a:srgbClr val="F1F1F1"/>
                </a:solidFill>
                <a:latin typeface="Poppins"/>
                <a:ea typeface="Poppins"/>
                <a:cs typeface="Poppins"/>
                <a:sym typeface="Poppins"/>
              </a:rPr>
              <a:t>(Suggerimento: se l'intestazione è troppo lunga, riduci la dimensione del carattere)</a:t>
            </a:r>
          </a:p>
        </p:txBody>
      </p:sp>
      <p:sp>
        <p:nvSpPr>
          <p:cNvPr id="177" name="Google Shape;177;p14"/>
          <p:cNvSpPr txBox="1"/>
          <p:nvPr/>
        </p:nvSpPr>
        <p:spPr>
          <a:xfrm>
            <a:off x="1130750" y="26339100"/>
            <a:ext cx="8686800" cy="2339700"/>
          </a:xfrm>
          <a:prstGeom prst="rect">
            <a:avLst/>
          </a:prstGeom>
          <a:noFill/>
          <a:ln>
            <a:noFill/>
          </a:ln>
        </p:spPr>
        <p:txBody>
          <a:bodyPr spcFirstLastPara="1" wrap="square" lIns="457200" tIns="182875" rIns="457200" bIns="0" anchor="t" anchorCtr="0">
            <a:noAutofit/>
          </a:bodyPr>
          <a:lstStyle/>
          <a:p>
            <a:pPr marL="0" lvl="0" indent="0" algn="l" rtl="0">
              <a:spcBef>
                <a:spcPts val="0"/>
              </a:spcBef>
              <a:spcAft>
                <a:spcPts val="0"/>
              </a:spcAft>
              <a:buClr>
                <a:schemeClr val="dk1"/>
              </a:buClr>
              <a:buSzPts val="1100"/>
              <a:buFont typeface="Arial"/>
              <a:buNone/>
            </a:pPr>
            <a:r>
              <a:rPr lang="it-IT" sz="2000" b="1" dirty="0">
                <a:solidFill>
                  <a:schemeClr val="dk1"/>
                </a:solidFill>
                <a:latin typeface="Poppins"/>
                <a:ea typeface="Poppins"/>
                <a:cs typeface="Poppins"/>
                <a:sym typeface="Poppins"/>
              </a:rPr>
              <a:t>Figura 1 - Titolo della figura</a:t>
            </a:r>
          </a:p>
          <a:p>
            <a:pPr marL="0" lvl="0" indent="0" algn="l" rtl="0">
              <a:spcBef>
                <a:spcPts val="0"/>
              </a:spcBef>
              <a:spcAft>
                <a:spcPts val="0"/>
              </a:spcAft>
              <a:buClr>
                <a:schemeClr val="dk1"/>
              </a:buClr>
              <a:buSzPts val="1100"/>
              <a:buFont typeface="Arial"/>
              <a:buNone/>
            </a:pPr>
            <a:r>
              <a:rPr lang="it-IT" sz="2000" dirty="0">
                <a:solidFill>
                  <a:schemeClr val="dk1"/>
                </a:solidFill>
                <a:latin typeface="Poppins"/>
                <a:ea typeface="Poppins"/>
                <a:cs typeface="Poppins"/>
                <a:sym typeface="Poppins"/>
              </a:rPr>
              <a:t>Didascalia</a:t>
            </a:r>
          </a:p>
        </p:txBody>
      </p:sp>
      <p:sp>
        <p:nvSpPr>
          <p:cNvPr id="178" name="Google Shape;178;p14"/>
          <p:cNvSpPr txBox="1"/>
          <p:nvPr/>
        </p:nvSpPr>
        <p:spPr>
          <a:xfrm>
            <a:off x="10807825" y="8391625"/>
            <a:ext cx="8686800" cy="7845600"/>
          </a:xfrm>
          <a:prstGeom prst="rect">
            <a:avLst/>
          </a:prstGeom>
          <a:noFill/>
          <a:ln>
            <a:noFill/>
          </a:ln>
        </p:spPr>
        <p:txBody>
          <a:bodyPr spcFirstLastPara="1" wrap="square" lIns="457200" tIns="548625" rIns="0" bIns="0" anchor="t" anchorCtr="0">
            <a:noAutofit/>
          </a:bodyPr>
          <a:lstStyle/>
          <a:p>
            <a:pPr marL="0" lvl="0" indent="0" algn="l" rtl="0">
              <a:spcBef>
                <a:spcPts val="0"/>
              </a:spcBef>
              <a:spcAft>
                <a:spcPts val="0"/>
              </a:spcAft>
              <a:buNone/>
            </a:pPr>
            <a:r>
              <a:rPr lang="it-IT" sz="2400" dirty="0">
                <a:solidFill>
                  <a:schemeClr val="dk1"/>
                </a:solidFill>
                <a:latin typeface="Poppins"/>
                <a:ea typeface="Poppins"/>
                <a:cs typeface="Poppins"/>
                <a:sym typeface="Poppins"/>
              </a:rPr>
              <a:t>Testo dei metodi o figura/immagine facoltativa</a:t>
            </a:r>
          </a:p>
          <a:p>
            <a:pPr marL="0" lvl="0" indent="0" algn="l" rtl="0">
              <a:spcBef>
                <a:spcPts val="0"/>
              </a:spcBef>
              <a:spcAft>
                <a:spcPts val="0"/>
              </a:spcAft>
              <a:buNone/>
            </a:pPr>
            <a:endParaRPr lang="it-IT" sz="2400" dirty="0">
              <a:solidFill>
                <a:schemeClr val="dk1"/>
              </a:solidFill>
              <a:latin typeface="Poppins"/>
              <a:ea typeface="Poppins"/>
              <a:cs typeface="Poppins"/>
              <a:sym typeface="Poppins"/>
            </a:endParaRPr>
          </a:p>
        </p:txBody>
      </p:sp>
      <p:sp>
        <p:nvSpPr>
          <p:cNvPr id="179" name="Google Shape;179;p14"/>
          <p:cNvSpPr txBox="1"/>
          <p:nvPr/>
        </p:nvSpPr>
        <p:spPr>
          <a:xfrm>
            <a:off x="1097275" y="30422025"/>
            <a:ext cx="8686800" cy="7657500"/>
          </a:xfrm>
          <a:prstGeom prst="rect">
            <a:avLst/>
          </a:prstGeom>
          <a:noFill/>
          <a:ln>
            <a:noFill/>
          </a:ln>
        </p:spPr>
        <p:txBody>
          <a:bodyPr spcFirstLastPara="1" wrap="square" lIns="457200" tIns="548625" rIns="0" bIns="0" anchor="t" anchorCtr="0">
            <a:noAutofit/>
          </a:bodyPr>
          <a:lstStyle/>
          <a:p>
            <a:pPr marL="0" lvl="0" indent="0" algn="l" rtl="0">
              <a:spcBef>
                <a:spcPts val="0"/>
              </a:spcBef>
              <a:spcAft>
                <a:spcPts val="0"/>
              </a:spcAft>
              <a:buNone/>
            </a:pPr>
            <a:r>
              <a:rPr lang="it-IT" sz="2400" dirty="0">
                <a:solidFill>
                  <a:schemeClr val="dk1"/>
                </a:solidFill>
                <a:latin typeface="Poppins"/>
                <a:ea typeface="Poppins"/>
                <a:cs typeface="Poppins"/>
                <a:sym typeface="Poppins"/>
              </a:rPr>
              <a:t>Testo della discussione o figura/immagine facoltativa</a:t>
            </a:r>
          </a:p>
          <a:p>
            <a:pPr marL="0" lvl="0" indent="0" algn="l" rtl="0">
              <a:spcBef>
                <a:spcPts val="0"/>
              </a:spcBef>
              <a:spcAft>
                <a:spcPts val="0"/>
              </a:spcAft>
              <a:buNone/>
            </a:pPr>
            <a:endParaRPr lang="it-IT" sz="2400" dirty="0">
              <a:solidFill>
                <a:schemeClr val="dk1"/>
              </a:solidFill>
              <a:latin typeface="Poppins"/>
              <a:ea typeface="Poppins"/>
              <a:cs typeface="Poppins"/>
              <a:sym typeface="Poppins"/>
            </a:endParaRPr>
          </a:p>
        </p:txBody>
      </p:sp>
      <p:sp>
        <p:nvSpPr>
          <p:cNvPr id="180" name="Google Shape;180;p14"/>
          <p:cNvSpPr txBox="1"/>
          <p:nvPr/>
        </p:nvSpPr>
        <p:spPr>
          <a:xfrm>
            <a:off x="20500850" y="30422025"/>
            <a:ext cx="8686800" cy="7657500"/>
          </a:xfrm>
          <a:prstGeom prst="rect">
            <a:avLst/>
          </a:prstGeom>
          <a:noFill/>
          <a:ln>
            <a:noFill/>
          </a:ln>
        </p:spPr>
        <p:txBody>
          <a:bodyPr spcFirstLastPara="1" wrap="square" lIns="457200" tIns="548625" rIns="0" bIns="0" anchor="t" anchorCtr="0">
            <a:noAutofit/>
          </a:bodyPr>
          <a:lstStyle/>
          <a:p>
            <a:pPr marL="0" lvl="0" indent="0" algn="l" rtl="0">
              <a:spcBef>
                <a:spcPts val="0"/>
              </a:spcBef>
              <a:spcAft>
                <a:spcPts val="0"/>
              </a:spcAft>
              <a:buNone/>
            </a:pPr>
            <a:r>
              <a:rPr lang="it-IT" sz="2400" dirty="0">
                <a:solidFill>
                  <a:schemeClr val="dk1"/>
                </a:solidFill>
                <a:latin typeface="Poppins"/>
                <a:ea typeface="Poppins"/>
                <a:cs typeface="Poppins"/>
                <a:sym typeface="Poppins"/>
              </a:rPr>
              <a:t>Testo conclusivo</a:t>
            </a:r>
          </a:p>
          <a:p>
            <a:pPr marL="0" lvl="0" indent="0" algn="l" rtl="0">
              <a:spcBef>
                <a:spcPts val="0"/>
              </a:spcBef>
              <a:spcAft>
                <a:spcPts val="0"/>
              </a:spcAft>
              <a:buNone/>
            </a:pPr>
            <a:endParaRPr lang="it-IT" sz="2400" dirty="0">
              <a:solidFill>
                <a:schemeClr val="dk1"/>
              </a:solidFill>
              <a:latin typeface="Poppins"/>
              <a:ea typeface="Poppins"/>
              <a:cs typeface="Poppins"/>
              <a:sym typeface="Poppins"/>
            </a:endParaRPr>
          </a:p>
        </p:txBody>
      </p:sp>
      <p:sp>
        <p:nvSpPr>
          <p:cNvPr id="181" name="Google Shape;181;p14"/>
          <p:cNvSpPr txBox="1"/>
          <p:nvPr/>
        </p:nvSpPr>
        <p:spPr>
          <a:xfrm>
            <a:off x="10807825" y="17617950"/>
            <a:ext cx="8686800" cy="11192100"/>
          </a:xfrm>
          <a:prstGeom prst="rect">
            <a:avLst/>
          </a:prstGeom>
          <a:noFill/>
          <a:ln>
            <a:noFill/>
          </a:ln>
        </p:spPr>
        <p:txBody>
          <a:bodyPr spcFirstLastPara="1" wrap="square" lIns="457200" tIns="548625" rIns="0" bIns="0" anchor="t" anchorCtr="0">
            <a:noAutofit/>
          </a:bodyPr>
          <a:lstStyle/>
          <a:p>
            <a:pPr marL="0" lvl="0" indent="0" algn="l" rtl="0">
              <a:spcBef>
                <a:spcPts val="0"/>
              </a:spcBef>
              <a:spcAft>
                <a:spcPts val="0"/>
              </a:spcAft>
              <a:buNone/>
            </a:pPr>
            <a:r>
              <a:rPr lang="it-IT" sz="2400" dirty="0">
                <a:solidFill>
                  <a:schemeClr val="dk1"/>
                </a:solidFill>
                <a:latin typeface="Poppins"/>
                <a:ea typeface="Poppins"/>
                <a:cs typeface="Poppins"/>
                <a:sym typeface="Poppins"/>
              </a:rPr>
              <a:t>Testo dei risultati sezione 2</a:t>
            </a:r>
            <a:endParaRPr sz="2400" dirty="0">
              <a:solidFill>
                <a:schemeClr val="dk1"/>
              </a:solidFill>
              <a:latin typeface="Poppins"/>
              <a:ea typeface="Poppins"/>
              <a:cs typeface="Poppins"/>
              <a:sym typeface="Poppins"/>
            </a:endParaRPr>
          </a:p>
        </p:txBody>
      </p:sp>
      <p:sp>
        <p:nvSpPr>
          <p:cNvPr id="182" name="Google Shape;182;p14"/>
          <p:cNvSpPr txBox="1"/>
          <p:nvPr/>
        </p:nvSpPr>
        <p:spPr>
          <a:xfrm>
            <a:off x="1097275" y="17617950"/>
            <a:ext cx="8686800" cy="4791300"/>
          </a:xfrm>
          <a:prstGeom prst="rect">
            <a:avLst/>
          </a:prstGeom>
          <a:noFill/>
          <a:ln>
            <a:noFill/>
          </a:ln>
        </p:spPr>
        <p:txBody>
          <a:bodyPr spcFirstLastPara="1" wrap="square" lIns="457200" tIns="548625" rIns="0" bIns="0" anchor="t" anchorCtr="0">
            <a:noAutofit/>
          </a:bodyPr>
          <a:lstStyle/>
          <a:p>
            <a:pPr marL="0" lvl="0" indent="0" algn="l" rtl="0">
              <a:spcBef>
                <a:spcPts val="0"/>
              </a:spcBef>
              <a:spcAft>
                <a:spcPts val="0"/>
              </a:spcAft>
              <a:buNone/>
            </a:pPr>
            <a:r>
              <a:rPr lang="it-IT" sz="2400" dirty="0">
                <a:solidFill>
                  <a:schemeClr val="dk1"/>
                </a:solidFill>
                <a:latin typeface="Poppins"/>
                <a:ea typeface="Poppins"/>
                <a:cs typeface="Poppins"/>
                <a:sym typeface="Poppins"/>
              </a:rPr>
              <a:t>Testo dei risultati sezione 1</a:t>
            </a:r>
            <a:endParaRPr sz="2400" dirty="0">
              <a:solidFill>
                <a:schemeClr val="dk1"/>
              </a:solidFill>
              <a:latin typeface="Poppins"/>
              <a:ea typeface="Poppins"/>
              <a:cs typeface="Poppins"/>
              <a:sym typeface="Poppins"/>
            </a:endParaRPr>
          </a:p>
        </p:txBody>
      </p:sp>
      <p:sp>
        <p:nvSpPr>
          <p:cNvPr id="183" name="Google Shape;183;p14"/>
          <p:cNvSpPr txBox="1"/>
          <p:nvPr/>
        </p:nvSpPr>
        <p:spPr>
          <a:xfrm>
            <a:off x="7648675" y="5128725"/>
            <a:ext cx="215283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solidFill>
                  <a:srgbClr val="93CBCE"/>
                </a:solidFill>
                <a:latin typeface="Poppins"/>
                <a:ea typeface="Poppins"/>
                <a:cs typeface="Poppins"/>
                <a:sym typeface="Poppins"/>
              </a:rPr>
              <a:t>Presentatore poster</a:t>
            </a:r>
            <a:r>
              <a:rPr lang="en" sz="2400" baseline="-25000" dirty="0">
                <a:solidFill>
                  <a:srgbClr val="93CBCE"/>
                </a:solidFill>
                <a:latin typeface="Poppins"/>
                <a:ea typeface="Poppins"/>
                <a:cs typeface="Poppins"/>
                <a:sym typeface="Poppins"/>
              </a:rPr>
              <a:t>1</a:t>
            </a:r>
            <a:r>
              <a:rPr lang="en" sz="2400" dirty="0">
                <a:solidFill>
                  <a:srgbClr val="93CBCE"/>
                </a:solidFill>
                <a:latin typeface="Poppins"/>
                <a:ea typeface="Poppins"/>
                <a:cs typeface="Poppins"/>
                <a:sym typeface="Poppins"/>
              </a:rPr>
              <a:t>, Autore due</a:t>
            </a:r>
            <a:r>
              <a:rPr lang="en" sz="2400" baseline="-25000" dirty="0">
                <a:solidFill>
                  <a:srgbClr val="93CBCE"/>
                </a:solidFill>
                <a:latin typeface="Poppins"/>
                <a:ea typeface="Poppins"/>
                <a:cs typeface="Poppins"/>
                <a:sym typeface="Poppins"/>
              </a:rPr>
              <a:t>1</a:t>
            </a:r>
            <a:r>
              <a:rPr lang="en" sz="2400" dirty="0">
                <a:solidFill>
                  <a:srgbClr val="93CBCE"/>
                </a:solidFill>
                <a:latin typeface="Poppins"/>
                <a:ea typeface="Poppins"/>
                <a:cs typeface="Poppins"/>
                <a:sym typeface="Poppins"/>
              </a:rPr>
              <a:t>, Autore tre</a:t>
            </a:r>
            <a:r>
              <a:rPr lang="en" sz="2400" baseline="-25000" dirty="0">
                <a:solidFill>
                  <a:srgbClr val="93CBCE"/>
                </a:solidFill>
                <a:latin typeface="Poppins"/>
                <a:ea typeface="Poppins"/>
                <a:cs typeface="Poppins"/>
                <a:sym typeface="Poppins"/>
              </a:rPr>
              <a:t>2</a:t>
            </a:r>
            <a:r>
              <a:rPr lang="en" sz="2400" dirty="0">
                <a:solidFill>
                  <a:srgbClr val="93CBCE"/>
                </a:solidFill>
                <a:latin typeface="Poppins"/>
                <a:ea typeface="Poppins"/>
                <a:cs typeface="Poppins"/>
                <a:sym typeface="Poppins"/>
              </a:rPr>
              <a:t>, Autore quattro</a:t>
            </a:r>
            <a:r>
              <a:rPr lang="en" sz="2400" baseline="-25000" dirty="0">
                <a:solidFill>
                  <a:srgbClr val="93CBCE"/>
                </a:solidFill>
                <a:latin typeface="Poppins"/>
                <a:ea typeface="Poppins"/>
                <a:cs typeface="Poppins"/>
                <a:sym typeface="Poppins"/>
              </a:rPr>
              <a:t>3</a:t>
            </a:r>
            <a:endParaRPr sz="2400" baseline="-25000" dirty="0">
              <a:solidFill>
                <a:srgbClr val="93CBCE"/>
              </a:solidFill>
              <a:latin typeface="Poppins"/>
              <a:ea typeface="Poppins"/>
              <a:cs typeface="Poppins"/>
              <a:sym typeface="Poppins"/>
            </a:endParaRPr>
          </a:p>
          <a:p>
            <a:pPr marL="0" lvl="0" indent="0" algn="l" rtl="0">
              <a:spcBef>
                <a:spcPts val="0"/>
              </a:spcBef>
              <a:spcAft>
                <a:spcPts val="0"/>
              </a:spcAft>
              <a:buNone/>
            </a:pPr>
            <a:r>
              <a:rPr lang="en" sz="2400" dirty="0">
                <a:solidFill>
                  <a:srgbClr val="93CBCE"/>
                </a:solidFill>
                <a:latin typeface="Poppins"/>
                <a:ea typeface="Poppins"/>
                <a:cs typeface="Poppins"/>
                <a:sym typeface="Poppins"/>
              </a:rPr>
              <a:t>1. Istituzione uno, Località, Paese, 2. Istituzione due, Località, Paese, 3. Istituzione tre, Località, Paese</a:t>
            </a:r>
            <a:endParaRPr sz="2400" dirty="0">
              <a:solidFill>
                <a:srgbClr val="93CBCE"/>
              </a:solidFill>
              <a:latin typeface="Poppins"/>
              <a:ea typeface="Poppins"/>
              <a:cs typeface="Poppins"/>
              <a:sym typeface="Poppins"/>
            </a:endParaRPr>
          </a:p>
        </p:txBody>
      </p:sp>
      <p:sp>
        <p:nvSpPr>
          <p:cNvPr id="184" name="Google Shape;184;p14"/>
          <p:cNvSpPr/>
          <p:nvPr/>
        </p:nvSpPr>
        <p:spPr>
          <a:xfrm>
            <a:off x="-12" y="25"/>
            <a:ext cx="6675000" cy="6400800"/>
          </a:xfrm>
          <a:prstGeom prst="homePlate">
            <a:avLst>
              <a:gd name="adj" fmla="val 18163"/>
            </a:avLst>
          </a:prstGeom>
          <a:solidFill>
            <a:srgbClr val="F1F1F1"/>
          </a:solidFill>
          <a:ln w="19050" cap="flat" cmpd="sng">
            <a:solidFill>
              <a:srgbClr val="F1F1F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5" name="Google Shape;185;p14"/>
          <p:cNvSpPr/>
          <p:nvPr/>
        </p:nvSpPr>
        <p:spPr>
          <a:xfrm>
            <a:off x="20500850" y="18163025"/>
            <a:ext cx="8686800" cy="10457400"/>
          </a:xfrm>
          <a:prstGeom prst="rect">
            <a:avLst/>
          </a:prstGeom>
          <a:solidFill>
            <a:srgbClr val="CEE8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6" name="Google Shape;186;p14"/>
          <p:cNvSpPr/>
          <p:nvPr/>
        </p:nvSpPr>
        <p:spPr>
          <a:xfrm>
            <a:off x="0" y="38232000"/>
            <a:ext cx="30276000" cy="45720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7" name="Google Shape;187;p14"/>
          <p:cNvSpPr txBox="1"/>
          <p:nvPr/>
        </p:nvSpPr>
        <p:spPr>
          <a:xfrm>
            <a:off x="1097275" y="38453925"/>
            <a:ext cx="5104800" cy="113874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200" dirty="0">
                <a:solidFill>
                  <a:srgbClr val="F1F1F1"/>
                </a:solidFill>
                <a:latin typeface="Poppins Medium"/>
                <a:ea typeface="Poppins Medium"/>
                <a:cs typeface="Poppins Medium"/>
                <a:sym typeface="Poppins Medium"/>
              </a:rPr>
              <a:t>REFERENZE</a:t>
            </a:r>
            <a:endParaRPr dirty="0"/>
          </a:p>
        </p:txBody>
      </p:sp>
      <p:sp>
        <p:nvSpPr>
          <p:cNvPr id="188" name="Google Shape;188;p14"/>
          <p:cNvSpPr txBox="1"/>
          <p:nvPr/>
        </p:nvSpPr>
        <p:spPr>
          <a:xfrm>
            <a:off x="10808200" y="38783175"/>
            <a:ext cx="18368700" cy="2919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it-IT" sz="2400" dirty="0">
                <a:solidFill>
                  <a:srgbClr val="93CBCE"/>
                </a:solidFill>
                <a:latin typeface="Roboto"/>
                <a:ea typeface="Roboto"/>
                <a:cs typeface="Roboto"/>
                <a:sym typeface="Roboto"/>
              </a:rPr>
              <a:t>Referenze/riconoscimenti + QR code opzionale</a:t>
            </a:r>
            <a:endParaRPr sz="2400" dirty="0">
              <a:solidFill>
                <a:srgbClr val="93CBCE"/>
              </a:solidFill>
              <a:latin typeface="Roboto"/>
              <a:ea typeface="Roboto"/>
              <a:cs typeface="Roboto"/>
              <a:sym typeface="Roboto"/>
            </a:endParaRPr>
          </a:p>
        </p:txBody>
      </p:sp>
      <p:sp>
        <p:nvSpPr>
          <p:cNvPr id="189" name="Google Shape;189;p14"/>
          <p:cNvSpPr txBox="1"/>
          <p:nvPr/>
        </p:nvSpPr>
        <p:spPr>
          <a:xfrm>
            <a:off x="20484900" y="25400032"/>
            <a:ext cx="8686800" cy="2647500"/>
          </a:xfrm>
          <a:prstGeom prst="rect">
            <a:avLst/>
          </a:prstGeom>
          <a:noFill/>
          <a:ln>
            <a:noFill/>
          </a:ln>
        </p:spPr>
        <p:txBody>
          <a:bodyPr spcFirstLastPara="1" wrap="square" lIns="457200" tIns="182875" rIns="457200" bIns="0" anchor="t" anchorCtr="0">
            <a:noAutofit/>
          </a:bodyPr>
          <a:lstStyle/>
          <a:p>
            <a:pPr marL="0" lvl="0" indent="0" algn="l" rtl="0">
              <a:spcBef>
                <a:spcPts val="0"/>
              </a:spcBef>
              <a:spcAft>
                <a:spcPts val="0"/>
              </a:spcAft>
              <a:buClr>
                <a:schemeClr val="dk1"/>
              </a:buClr>
              <a:buSzPts val="1100"/>
              <a:buFont typeface="Arial"/>
              <a:buNone/>
            </a:pPr>
            <a:r>
              <a:rPr lang="it-IT" sz="2000" b="1" dirty="0">
                <a:solidFill>
                  <a:schemeClr val="dk1"/>
                </a:solidFill>
                <a:latin typeface="Poppins"/>
                <a:ea typeface="Poppins"/>
                <a:cs typeface="Poppins"/>
                <a:sym typeface="Poppins"/>
              </a:rPr>
              <a:t>Figura 2 - Titolo della figura</a:t>
            </a:r>
          </a:p>
          <a:p>
            <a:pPr marL="0" lvl="0" indent="0" algn="l" rtl="0">
              <a:spcBef>
                <a:spcPts val="0"/>
              </a:spcBef>
              <a:spcAft>
                <a:spcPts val="0"/>
              </a:spcAft>
              <a:buClr>
                <a:schemeClr val="dk1"/>
              </a:buClr>
              <a:buSzPts val="1100"/>
              <a:buFont typeface="Arial"/>
              <a:buNone/>
            </a:pPr>
            <a:r>
              <a:rPr lang="it-IT" sz="2000" dirty="0">
                <a:solidFill>
                  <a:schemeClr val="dk1"/>
                </a:solidFill>
                <a:latin typeface="Poppins"/>
                <a:ea typeface="Poppins"/>
                <a:cs typeface="Poppins"/>
                <a:sym typeface="Poppins"/>
              </a:rPr>
              <a:t>Didascalia</a:t>
            </a:r>
          </a:p>
        </p:txBody>
      </p:sp>
      <p:sp>
        <p:nvSpPr>
          <p:cNvPr id="190" name="Google Shape;190;p14"/>
          <p:cNvSpPr txBox="1"/>
          <p:nvPr/>
        </p:nvSpPr>
        <p:spPr>
          <a:xfrm>
            <a:off x="1097275" y="39593025"/>
            <a:ext cx="8686800" cy="1982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it-IT" sz="2400" dirty="0">
                <a:solidFill>
                  <a:srgbClr val="93CBCE"/>
                </a:solidFill>
                <a:latin typeface="Roboto"/>
                <a:ea typeface="Roboto"/>
                <a:cs typeface="Roboto"/>
                <a:sym typeface="Roboto"/>
              </a:rPr>
              <a:t>Referenze/riconoscimenti + QR code opzionale</a:t>
            </a:r>
            <a:endParaRPr sz="2400" dirty="0">
              <a:solidFill>
                <a:srgbClr val="93CBCE"/>
              </a:solidFill>
            </a:endParaRPr>
          </a:p>
        </p:txBody>
      </p:sp>
      <p:sp>
        <p:nvSpPr>
          <p:cNvPr id="191" name="Google Shape;191;p14"/>
          <p:cNvSpPr txBox="1"/>
          <p:nvPr/>
        </p:nvSpPr>
        <p:spPr>
          <a:xfrm>
            <a:off x="20500848" y="8391625"/>
            <a:ext cx="8686800" cy="7845600"/>
          </a:xfrm>
          <a:prstGeom prst="rect">
            <a:avLst/>
          </a:prstGeom>
          <a:noFill/>
          <a:ln>
            <a:noFill/>
          </a:ln>
        </p:spPr>
        <p:txBody>
          <a:bodyPr spcFirstLastPara="1" wrap="square" lIns="457200" tIns="548625" rIns="0" bIns="0" anchor="t" anchorCtr="0">
            <a:noAutofit/>
          </a:bodyPr>
          <a:lstStyle/>
          <a:p>
            <a:pPr marL="0" lvl="0" indent="0" algn="l" rtl="0">
              <a:spcBef>
                <a:spcPts val="0"/>
              </a:spcBef>
              <a:spcAft>
                <a:spcPts val="0"/>
              </a:spcAft>
              <a:buNone/>
            </a:pPr>
            <a:r>
              <a:rPr lang="it-IT" sz="2400" dirty="0">
                <a:solidFill>
                  <a:schemeClr val="dk1"/>
                </a:solidFill>
                <a:latin typeface="Poppins"/>
                <a:ea typeface="Poppins"/>
                <a:cs typeface="Poppins"/>
                <a:sym typeface="Poppins"/>
              </a:rPr>
              <a:t>Testo dei metodi o figura/immagine facoltativa</a:t>
            </a:r>
          </a:p>
          <a:p>
            <a:pPr marL="0" lvl="0" indent="0" algn="l" rtl="0">
              <a:spcBef>
                <a:spcPts val="0"/>
              </a:spcBef>
              <a:spcAft>
                <a:spcPts val="0"/>
              </a:spcAft>
              <a:buNone/>
            </a:pPr>
            <a:endParaRPr lang="it-IT" sz="2400" dirty="0">
              <a:solidFill>
                <a:schemeClr val="dk1"/>
              </a:solidFill>
              <a:latin typeface="Poppins"/>
              <a:ea typeface="Poppins"/>
              <a:cs typeface="Poppins"/>
              <a:sym typeface="Poppins"/>
            </a:endParaRPr>
          </a:p>
        </p:txBody>
      </p:sp>
      <p:sp>
        <p:nvSpPr>
          <p:cNvPr id="192" name="Google Shape;192;p14"/>
          <p:cNvSpPr txBox="1"/>
          <p:nvPr/>
        </p:nvSpPr>
        <p:spPr>
          <a:xfrm>
            <a:off x="10807825" y="30422025"/>
            <a:ext cx="8686800" cy="7657500"/>
          </a:xfrm>
          <a:prstGeom prst="rect">
            <a:avLst/>
          </a:prstGeom>
          <a:noFill/>
          <a:ln>
            <a:noFill/>
          </a:ln>
        </p:spPr>
        <p:txBody>
          <a:bodyPr spcFirstLastPara="1" wrap="square" lIns="457200" tIns="548625" rIns="0" bIns="0" anchor="t" anchorCtr="0">
            <a:noAutofit/>
          </a:bodyPr>
          <a:lstStyle/>
          <a:p>
            <a:pPr marL="0" lvl="0" indent="0" algn="l" rtl="0">
              <a:spcBef>
                <a:spcPts val="0"/>
              </a:spcBef>
              <a:spcAft>
                <a:spcPts val="0"/>
              </a:spcAft>
              <a:buNone/>
            </a:pPr>
            <a:r>
              <a:rPr lang="it-IT" sz="2400" dirty="0">
                <a:solidFill>
                  <a:schemeClr val="dk1"/>
                </a:solidFill>
                <a:latin typeface="Poppins"/>
                <a:ea typeface="Poppins"/>
                <a:cs typeface="Poppins"/>
                <a:sym typeface="Poppins"/>
              </a:rPr>
              <a:t>Testo della discussione o figura/immagine facoltativa</a:t>
            </a:r>
          </a:p>
          <a:p>
            <a:pPr marL="0" lvl="0" indent="0" algn="l" rtl="0">
              <a:spcBef>
                <a:spcPts val="0"/>
              </a:spcBef>
              <a:spcAft>
                <a:spcPts val="0"/>
              </a:spcAft>
              <a:buNone/>
            </a:pPr>
            <a:endParaRPr lang="it-IT" sz="2400" dirty="0">
              <a:solidFill>
                <a:schemeClr val="dk1"/>
              </a:solidFill>
              <a:latin typeface="Poppins"/>
              <a:ea typeface="Poppins"/>
              <a:cs typeface="Poppins"/>
              <a:sym typeface="Poppins"/>
            </a:endParaRPr>
          </a:p>
        </p:txBody>
      </p:sp>
      <p:grpSp>
        <p:nvGrpSpPr>
          <p:cNvPr id="193" name="Google Shape;193;p14"/>
          <p:cNvGrpSpPr/>
          <p:nvPr/>
        </p:nvGrpSpPr>
        <p:grpSpPr>
          <a:xfrm>
            <a:off x="964800" y="16071048"/>
            <a:ext cx="28213800" cy="1828800"/>
            <a:chOff x="964800" y="16071048"/>
            <a:chExt cx="28213800" cy="1828800"/>
          </a:xfrm>
        </p:grpSpPr>
        <p:sp>
          <p:nvSpPr>
            <p:cNvPr id="194" name="Google Shape;194;p14"/>
            <p:cNvSpPr txBox="1"/>
            <p:nvPr/>
          </p:nvSpPr>
          <p:spPr>
            <a:xfrm>
              <a:off x="2427275" y="16355850"/>
              <a:ext cx="26118900" cy="1262100"/>
            </a:xfrm>
            <a:prstGeom prst="rect">
              <a:avLst/>
            </a:prstGeom>
            <a:solidFill>
              <a:srgbClr val="018494"/>
            </a:solidFill>
            <a:ln>
              <a:noFill/>
            </a:ln>
          </p:spPr>
          <p:txBody>
            <a:bodyPr spcFirstLastPara="1" wrap="square" lIns="457200" tIns="91425" rIns="91425" bIns="91425" anchor="ctr" anchorCtr="0">
              <a:noAutofit/>
            </a:bodyPr>
            <a:lstStyle/>
            <a:p>
              <a:pPr marL="0" lvl="0" indent="0" algn="l" rtl="0">
                <a:spcBef>
                  <a:spcPts val="0"/>
                </a:spcBef>
                <a:spcAft>
                  <a:spcPts val="0"/>
                </a:spcAft>
                <a:buNone/>
              </a:pPr>
              <a:r>
                <a:rPr lang="en" sz="6200" dirty="0">
                  <a:solidFill>
                    <a:srgbClr val="F1F1F1"/>
                  </a:solidFill>
                  <a:latin typeface="Poppins Medium"/>
                  <a:ea typeface="Poppins Medium"/>
                  <a:cs typeface="Poppins Medium"/>
                  <a:sym typeface="Poppins Medium"/>
                </a:rPr>
                <a:t>RISULTATI</a:t>
              </a:r>
              <a:endParaRPr sz="100" dirty="0">
                <a:solidFill>
                  <a:srgbClr val="F1F1F1"/>
                </a:solidFill>
                <a:latin typeface="Poppins Medium"/>
                <a:ea typeface="Poppins Medium"/>
                <a:cs typeface="Poppins Medium"/>
                <a:sym typeface="Poppins Medium"/>
              </a:endParaRPr>
            </a:p>
          </p:txBody>
        </p:sp>
        <p:sp>
          <p:nvSpPr>
            <p:cNvPr id="195" name="Google Shape;195;p14"/>
            <p:cNvSpPr/>
            <p:nvPr/>
          </p:nvSpPr>
          <p:spPr>
            <a:xfrm>
              <a:off x="27916800" y="16355975"/>
              <a:ext cx="1261800" cy="1261800"/>
            </a:xfrm>
            <a:prstGeom prst="ellipse">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96" name="Google Shape;196;p14"/>
            <p:cNvGrpSpPr/>
            <p:nvPr/>
          </p:nvGrpSpPr>
          <p:grpSpPr>
            <a:xfrm>
              <a:off x="964800" y="16071048"/>
              <a:ext cx="1828800" cy="1828800"/>
              <a:chOff x="-9408675" y="10030575"/>
              <a:chExt cx="1828800" cy="1828800"/>
            </a:xfrm>
          </p:grpSpPr>
          <p:sp>
            <p:nvSpPr>
              <p:cNvPr id="197" name="Google Shape;197;p14"/>
              <p:cNvSpPr/>
              <p:nvPr/>
            </p:nvSpPr>
            <p:spPr>
              <a:xfrm>
                <a:off x="-9408675" y="10030575"/>
                <a:ext cx="1828800" cy="1828800"/>
              </a:xfrm>
              <a:prstGeom prst="ellipse">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18494"/>
                  </a:solidFill>
                </a:endParaRPr>
              </a:p>
            </p:txBody>
          </p:sp>
          <p:sp>
            <p:nvSpPr>
              <p:cNvPr id="198" name="Google Shape;198;p14"/>
              <p:cNvSpPr/>
              <p:nvPr/>
            </p:nvSpPr>
            <p:spPr>
              <a:xfrm>
                <a:off x="-9166425" y="10272825"/>
                <a:ext cx="1344300" cy="1344300"/>
              </a:xfrm>
              <a:prstGeom prst="ellipse">
                <a:avLst/>
              </a:prstGeom>
              <a:solidFill>
                <a:srgbClr val="F1F1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0" b="1">
                    <a:solidFill>
                      <a:srgbClr val="018494"/>
                    </a:solidFill>
                    <a:latin typeface="Poppins"/>
                    <a:ea typeface="Poppins"/>
                    <a:cs typeface="Poppins"/>
                    <a:sym typeface="Poppins"/>
                  </a:rPr>
                  <a:t>3</a:t>
                </a:r>
                <a:endParaRPr>
                  <a:solidFill>
                    <a:srgbClr val="018494"/>
                  </a:solidFill>
                </a:endParaRPr>
              </a:p>
            </p:txBody>
          </p:sp>
        </p:grpSp>
      </p:grpSp>
      <p:grpSp>
        <p:nvGrpSpPr>
          <p:cNvPr id="199" name="Google Shape;199;p14"/>
          <p:cNvGrpSpPr/>
          <p:nvPr/>
        </p:nvGrpSpPr>
        <p:grpSpPr>
          <a:xfrm>
            <a:off x="964800" y="28872648"/>
            <a:ext cx="18529825" cy="1828800"/>
            <a:chOff x="964800" y="28872648"/>
            <a:chExt cx="18529825" cy="1828800"/>
          </a:xfrm>
        </p:grpSpPr>
        <p:sp>
          <p:nvSpPr>
            <p:cNvPr id="200" name="Google Shape;200;p14"/>
            <p:cNvSpPr txBox="1"/>
            <p:nvPr/>
          </p:nvSpPr>
          <p:spPr>
            <a:xfrm>
              <a:off x="2427175" y="29160075"/>
              <a:ext cx="16436400" cy="1262100"/>
            </a:xfrm>
            <a:prstGeom prst="rect">
              <a:avLst/>
            </a:prstGeom>
            <a:solidFill>
              <a:srgbClr val="018494"/>
            </a:solidFill>
            <a:ln>
              <a:noFill/>
            </a:ln>
          </p:spPr>
          <p:txBody>
            <a:bodyPr spcFirstLastPara="1" wrap="square" lIns="457200" tIns="91425" rIns="91425" bIns="91425" anchor="ctr" anchorCtr="0">
              <a:noAutofit/>
            </a:bodyPr>
            <a:lstStyle/>
            <a:p>
              <a:pPr marL="0" lvl="0" indent="0" algn="l" rtl="0">
                <a:spcBef>
                  <a:spcPts val="0"/>
                </a:spcBef>
                <a:spcAft>
                  <a:spcPts val="0"/>
                </a:spcAft>
                <a:buClr>
                  <a:schemeClr val="dk1"/>
                </a:buClr>
                <a:buSzPts val="1100"/>
                <a:buFont typeface="Arial"/>
                <a:buNone/>
              </a:pPr>
              <a:r>
                <a:rPr lang="en" sz="6200" dirty="0">
                  <a:solidFill>
                    <a:srgbClr val="F1F1F1"/>
                  </a:solidFill>
                  <a:latin typeface="Poppins Medium"/>
                  <a:ea typeface="Poppins Medium"/>
                  <a:cs typeface="Poppins Medium"/>
                  <a:sym typeface="Poppins Medium"/>
                </a:rPr>
                <a:t>DISCUSSIONE</a:t>
              </a:r>
              <a:endParaRPr sz="100" dirty="0">
                <a:solidFill>
                  <a:srgbClr val="F1F1F1"/>
                </a:solidFill>
                <a:latin typeface="Poppins Medium"/>
                <a:ea typeface="Poppins Medium"/>
                <a:cs typeface="Poppins Medium"/>
                <a:sym typeface="Poppins Medium"/>
              </a:endParaRPr>
            </a:p>
          </p:txBody>
        </p:sp>
        <p:sp>
          <p:nvSpPr>
            <p:cNvPr id="201" name="Google Shape;201;p14"/>
            <p:cNvSpPr/>
            <p:nvPr/>
          </p:nvSpPr>
          <p:spPr>
            <a:xfrm>
              <a:off x="18232825" y="29160213"/>
              <a:ext cx="1261800" cy="1261800"/>
            </a:xfrm>
            <a:prstGeom prst="ellipse">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02" name="Google Shape;202;p14"/>
            <p:cNvGrpSpPr/>
            <p:nvPr/>
          </p:nvGrpSpPr>
          <p:grpSpPr>
            <a:xfrm>
              <a:off x="964800" y="28872648"/>
              <a:ext cx="1828800" cy="1828800"/>
              <a:chOff x="-9408675" y="10030575"/>
              <a:chExt cx="1828800" cy="1828800"/>
            </a:xfrm>
          </p:grpSpPr>
          <p:sp>
            <p:nvSpPr>
              <p:cNvPr id="203" name="Google Shape;203;p14"/>
              <p:cNvSpPr/>
              <p:nvPr/>
            </p:nvSpPr>
            <p:spPr>
              <a:xfrm>
                <a:off x="-9408675" y="10030575"/>
                <a:ext cx="1828800" cy="1828800"/>
              </a:xfrm>
              <a:prstGeom prst="ellipse">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18494"/>
                  </a:solidFill>
                </a:endParaRPr>
              </a:p>
            </p:txBody>
          </p:sp>
          <p:sp>
            <p:nvSpPr>
              <p:cNvPr id="204" name="Google Shape;204;p14"/>
              <p:cNvSpPr/>
              <p:nvPr/>
            </p:nvSpPr>
            <p:spPr>
              <a:xfrm>
                <a:off x="-9166425" y="10272825"/>
                <a:ext cx="1344300" cy="1344300"/>
              </a:xfrm>
              <a:prstGeom prst="ellipse">
                <a:avLst/>
              </a:pr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0" b="1">
                    <a:solidFill>
                      <a:srgbClr val="018494"/>
                    </a:solidFill>
                    <a:latin typeface="Poppins"/>
                    <a:ea typeface="Poppins"/>
                    <a:cs typeface="Poppins"/>
                    <a:sym typeface="Poppins"/>
                  </a:rPr>
                  <a:t>4</a:t>
                </a:r>
                <a:endParaRPr>
                  <a:solidFill>
                    <a:srgbClr val="018494"/>
                  </a:solidFill>
                </a:endParaRPr>
              </a:p>
            </p:txBody>
          </p:sp>
        </p:grpSp>
      </p:grpSp>
      <p:grpSp>
        <p:nvGrpSpPr>
          <p:cNvPr id="205" name="Google Shape;205;p14"/>
          <p:cNvGrpSpPr/>
          <p:nvPr/>
        </p:nvGrpSpPr>
        <p:grpSpPr>
          <a:xfrm>
            <a:off x="20368368" y="28872648"/>
            <a:ext cx="8819282" cy="1828800"/>
            <a:chOff x="20368368" y="28872648"/>
            <a:chExt cx="8819282" cy="1828800"/>
          </a:xfrm>
        </p:grpSpPr>
        <p:sp>
          <p:nvSpPr>
            <p:cNvPr id="206" name="Google Shape;206;p14"/>
            <p:cNvSpPr/>
            <p:nvPr/>
          </p:nvSpPr>
          <p:spPr>
            <a:xfrm>
              <a:off x="27925850" y="29160213"/>
              <a:ext cx="1261800" cy="1261800"/>
            </a:xfrm>
            <a:prstGeom prst="ellipse">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7" name="Google Shape;207;p14"/>
            <p:cNvSpPr txBox="1"/>
            <p:nvPr/>
          </p:nvSpPr>
          <p:spPr>
            <a:xfrm>
              <a:off x="21892250" y="29160063"/>
              <a:ext cx="6664500" cy="1262100"/>
            </a:xfrm>
            <a:prstGeom prst="rect">
              <a:avLst/>
            </a:prstGeom>
            <a:solidFill>
              <a:srgbClr val="018494"/>
            </a:solidFill>
            <a:ln>
              <a:noFill/>
            </a:ln>
          </p:spPr>
          <p:txBody>
            <a:bodyPr spcFirstLastPara="1" wrap="square" lIns="457200" tIns="91425" rIns="91425" bIns="91425" anchor="ctr" anchorCtr="0">
              <a:noAutofit/>
            </a:bodyPr>
            <a:lstStyle/>
            <a:p>
              <a:pPr marL="0" lvl="0" indent="0" algn="l" rtl="0">
                <a:spcBef>
                  <a:spcPts val="0"/>
                </a:spcBef>
                <a:spcAft>
                  <a:spcPts val="0"/>
                </a:spcAft>
                <a:buNone/>
              </a:pPr>
              <a:r>
                <a:rPr lang="en" sz="6200" dirty="0">
                  <a:solidFill>
                    <a:srgbClr val="F1F1F1"/>
                  </a:solidFill>
                  <a:latin typeface="Poppins Medium"/>
                  <a:ea typeface="Poppins Medium"/>
                  <a:cs typeface="Poppins Medium"/>
                  <a:sym typeface="Poppins Medium"/>
                </a:rPr>
                <a:t>CONCLUSIONI</a:t>
              </a:r>
              <a:endParaRPr sz="100" dirty="0">
                <a:solidFill>
                  <a:srgbClr val="F1F1F1"/>
                </a:solidFill>
                <a:latin typeface="Poppins Medium"/>
                <a:ea typeface="Poppins Medium"/>
                <a:cs typeface="Poppins Medium"/>
                <a:sym typeface="Poppins Medium"/>
              </a:endParaRPr>
            </a:p>
          </p:txBody>
        </p:sp>
        <p:grpSp>
          <p:nvGrpSpPr>
            <p:cNvPr id="208" name="Google Shape;208;p14"/>
            <p:cNvGrpSpPr/>
            <p:nvPr/>
          </p:nvGrpSpPr>
          <p:grpSpPr>
            <a:xfrm>
              <a:off x="20368368" y="28872648"/>
              <a:ext cx="1828800" cy="1828800"/>
              <a:chOff x="-9408675" y="12397759"/>
              <a:chExt cx="1828800" cy="1828800"/>
            </a:xfrm>
          </p:grpSpPr>
          <p:sp>
            <p:nvSpPr>
              <p:cNvPr id="209" name="Google Shape;209;p14"/>
              <p:cNvSpPr/>
              <p:nvPr/>
            </p:nvSpPr>
            <p:spPr>
              <a:xfrm>
                <a:off x="-9408675" y="12397759"/>
                <a:ext cx="1828800" cy="1828800"/>
              </a:xfrm>
              <a:prstGeom prst="ellipse">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18494"/>
                  </a:solidFill>
                </a:endParaRPr>
              </a:p>
            </p:txBody>
          </p:sp>
          <p:sp>
            <p:nvSpPr>
              <p:cNvPr id="210" name="Google Shape;210;p14"/>
              <p:cNvSpPr/>
              <p:nvPr/>
            </p:nvSpPr>
            <p:spPr>
              <a:xfrm>
                <a:off x="-9166425" y="12640009"/>
                <a:ext cx="1344300" cy="1344300"/>
              </a:xfrm>
              <a:prstGeom prst="ellipse">
                <a:avLst/>
              </a:prstGeom>
              <a:solidFill>
                <a:srgbClr val="F1F1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0" b="1">
                    <a:solidFill>
                      <a:srgbClr val="018494"/>
                    </a:solidFill>
                    <a:latin typeface="Poppins"/>
                    <a:ea typeface="Poppins"/>
                    <a:cs typeface="Poppins"/>
                    <a:sym typeface="Poppins"/>
                  </a:rPr>
                  <a:t>5</a:t>
                </a:r>
                <a:endParaRPr>
                  <a:solidFill>
                    <a:srgbClr val="018494"/>
                  </a:solidFill>
                </a:endParaRPr>
              </a:p>
            </p:txBody>
          </p:sp>
        </p:grpSp>
      </p:grpSp>
      <p:grpSp>
        <p:nvGrpSpPr>
          <p:cNvPr id="211" name="Google Shape;211;p14"/>
          <p:cNvGrpSpPr/>
          <p:nvPr/>
        </p:nvGrpSpPr>
        <p:grpSpPr>
          <a:xfrm>
            <a:off x="10721448" y="6844752"/>
            <a:ext cx="18465602" cy="1828800"/>
            <a:chOff x="10721448" y="6844752"/>
            <a:chExt cx="18465602" cy="1828800"/>
          </a:xfrm>
        </p:grpSpPr>
        <p:sp>
          <p:nvSpPr>
            <p:cNvPr id="212" name="Google Shape;212;p14"/>
            <p:cNvSpPr txBox="1"/>
            <p:nvPr/>
          </p:nvSpPr>
          <p:spPr>
            <a:xfrm>
              <a:off x="12178800" y="7129675"/>
              <a:ext cx="16377300" cy="1262100"/>
            </a:xfrm>
            <a:prstGeom prst="rect">
              <a:avLst/>
            </a:prstGeom>
            <a:solidFill>
              <a:srgbClr val="018494"/>
            </a:solidFill>
            <a:ln>
              <a:noFill/>
            </a:ln>
          </p:spPr>
          <p:txBody>
            <a:bodyPr spcFirstLastPara="1" wrap="square" lIns="457200" tIns="91425" rIns="91425" bIns="91425" anchor="ctr" anchorCtr="0">
              <a:noAutofit/>
            </a:bodyPr>
            <a:lstStyle/>
            <a:p>
              <a:pPr marL="0" lvl="0" indent="0" algn="l" rtl="0">
                <a:spcBef>
                  <a:spcPts val="0"/>
                </a:spcBef>
                <a:spcAft>
                  <a:spcPts val="0"/>
                </a:spcAft>
                <a:buNone/>
              </a:pPr>
              <a:r>
                <a:rPr lang="en" sz="6200" dirty="0">
                  <a:solidFill>
                    <a:srgbClr val="F1F1F1"/>
                  </a:solidFill>
                  <a:latin typeface="Poppins Medium"/>
                  <a:ea typeface="Poppins Medium"/>
                  <a:cs typeface="Poppins Medium"/>
                  <a:sym typeface="Poppins Medium"/>
                </a:rPr>
                <a:t>METODI</a:t>
              </a:r>
              <a:endParaRPr sz="100" dirty="0">
                <a:solidFill>
                  <a:srgbClr val="F1F1F1"/>
                </a:solidFill>
                <a:latin typeface="Poppins Medium"/>
                <a:ea typeface="Poppins Medium"/>
                <a:cs typeface="Poppins Medium"/>
                <a:sym typeface="Poppins Medium"/>
              </a:endParaRPr>
            </a:p>
          </p:txBody>
        </p:sp>
        <p:grpSp>
          <p:nvGrpSpPr>
            <p:cNvPr id="213" name="Google Shape;213;p14"/>
            <p:cNvGrpSpPr/>
            <p:nvPr/>
          </p:nvGrpSpPr>
          <p:grpSpPr>
            <a:xfrm>
              <a:off x="10721448" y="6844752"/>
              <a:ext cx="1828800" cy="1828800"/>
              <a:chOff x="-9408675" y="10030575"/>
              <a:chExt cx="1828800" cy="1828800"/>
            </a:xfrm>
          </p:grpSpPr>
          <p:sp>
            <p:nvSpPr>
              <p:cNvPr id="214" name="Google Shape;214;p14"/>
              <p:cNvSpPr/>
              <p:nvPr/>
            </p:nvSpPr>
            <p:spPr>
              <a:xfrm>
                <a:off x="-9408675" y="10030575"/>
                <a:ext cx="1828800" cy="1828800"/>
              </a:xfrm>
              <a:prstGeom prst="ellipse">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18494"/>
                  </a:solidFill>
                </a:endParaRPr>
              </a:p>
            </p:txBody>
          </p:sp>
          <p:sp>
            <p:nvSpPr>
              <p:cNvPr id="215" name="Google Shape;215;p14"/>
              <p:cNvSpPr/>
              <p:nvPr/>
            </p:nvSpPr>
            <p:spPr>
              <a:xfrm>
                <a:off x="-9166425" y="10272825"/>
                <a:ext cx="1344300" cy="1344300"/>
              </a:xfrm>
              <a:prstGeom prst="ellipse">
                <a:avLst/>
              </a:prstGeom>
              <a:solidFill>
                <a:srgbClr val="F1F1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0" b="1">
                    <a:solidFill>
                      <a:srgbClr val="018494"/>
                    </a:solidFill>
                    <a:latin typeface="Poppins"/>
                    <a:ea typeface="Poppins"/>
                    <a:cs typeface="Poppins"/>
                    <a:sym typeface="Poppins"/>
                  </a:rPr>
                  <a:t>2</a:t>
                </a:r>
                <a:endParaRPr>
                  <a:solidFill>
                    <a:srgbClr val="018494"/>
                  </a:solidFill>
                </a:endParaRPr>
              </a:p>
            </p:txBody>
          </p:sp>
        </p:grpSp>
        <p:sp>
          <p:nvSpPr>
            <p:cNvPr id="216" name="Google Shape;216;p14"/>
            <p:cNvSpPr/>
            <p:nvPr/>
          </p:nvSpPr>
          <p:spPr>
            <a:xfrm>
              <a:off x="27925250" y="7129825"/>
              <a:ext cx="1261800" cy="1261800"/>
            </a:xfrm>
            <a:prstGeom prst="ellipse">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7" name="Immagine 6" descr="Immagine che contiene schermata, Carattere, Elementi grafici, design&#10;&#10;Descrizione generata automaticamente">
            <a:extLst>
              <a:ext uri="{FF2B5EF4-FFF2-40B4-BE49-F238E27FC236}">
                <a16:creationId xmlns:a16="http://schemas.microsoft.com/office/drawing/2014/main" id="{481EF15F-D41D-0BE4-8455-7754BA27FCAC}"/>
              </a:ext>
            </a:extLst>
          </p:cNvPr>
          <p:cNvPicPr>
            <a:picLocks noChangeAspect="1"/>
          </p:cNvPicPr>
          <p:nvPr/>
        </p:nvPicPr>
        <p:blipFill rotWithShape="1">
          <a:blip r:embed="rId3"/>
          <a:srcRect l="33161" t="24855" r="32816" b="17545"/>
          <a:stretch/>
        </p:blipFill>
        <p:spPr>
          <a:xfrm>
            <a:off x="291296" y="235756"/>
            <a:ext cx="5351406" cy="5924539"/>
          </a:xfrm>
          <a:prstGeom prst="rect">
            <a:avLst/>
          </a:prstGeom>
        </p:spPr>
      </p:pic>
      <p:grpSp>
        <p:nvGrpSpPr>
          <p:cNvPr id="217" name="Google Shape;217;p14"/>
          <p:cNvGrpSpPr/>
          <p:nvPr/>
        </p:nvGrpSpPr>
        <p:grpSpPr>
          <a:xfrm>
            <a:off x="964800" y="6844752"/>
            <a:ext cx="8819275" cy="1828800"/>
            <a:chOff x="964800" y="6844752"/>
            <a:chExt cx="8819275" cy="1828800"/>
          </a:xfrm>
        </p:grpSpPr>
        <p:sp>
          <p:nvSpPr>
            <p:cNvPr id="218" name="Google Shape;218;p14"/>
            <p:cNvSpPr/>
            <p:nvPr/>
          </p:nvSpPr>
          <p:spPr>
            <a:xfrm>
              <a:off x="8522275" y="7129825"/>
              <a:ext cx="1261800" cy="1261800"/>
            </a:xfrm>
            <a:prstGeom prst="ellipse">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9" name="Google Shape;219;p14"/>
            <p:cNvSpPr txBox="1"/>
            <p:nvPr/>
          </p:nvSpPr>
          <p:spPr>
            <a:xfrm>
              <a:off x="2427175" y="7129675"/>
              <a:ext cx="6726000" cy="1262100"/>
            </a:xfrm>
            <a:prstGeom prst="rect">
              <a:avLst/>
            </a:prstGeom>
            <a:solidFill>
              <a:srgbClr val="018494"/>
            </a:solidFill>
            <a:ln>
              <a:noFill/>
            </a:ln>
          </p:spPr>
          <p:txBody>
            <a:bodyPr spcFirstLastPara="1" wrap="square" lIns="457200" tIns="91425" rIns="91425" bIns="91425" anchor="ctr" anchorCtr="0">
              <a:noAutofit/>
            </a:bodyPr>
            <a:lstStyle/>
            <a:p>
              <a:pPr marL="0" lvl="0" indent="0" algn="l" rtl="0">
                <a:spcBef>
                  <a:spcPts val="0"/>
                </a:spcBef>
                <a:spcAft>
                  <a:spcPts val="0"/>
                </a:spcAft>
                <a:buNone/>
              </a:pPr>
              <a:r>
                <a:rPr lang="en" sz="6200" dirty="0">
                  <a:solidFill>
                    <a:srgbClr val="F1F1F1"/>
                  </a:solidFill>
                  <a:latin typeface="Poppins Medium"/>
                  <a:ea typeface="Poppins Medium"/>
                  <a:cs typeface="Poppins Medium"/>
                  <a:sym typeface="Poppins Medium"/>
                </a:rPr>
                <a:t>INTRODUZIONE</a:t>
              </a:r>
              <a:endParaRPr sz="100" dirty="0">
                <a:solidFill>
                  <a:srgbClr val="F1F1F1"/>
                </a:solidFill>
                <a:latin typeface="Poppins Medium"/>
                <a:ea typeface="Poppins Medium"/>
                <a:cs typeface="Poppins Medium"/>
                <a:sym typeface="Poppins Medium"/>
              </a:endParaRPr>
            </a:p>
          </p:txBody>
        </p:sp>
        <p:grpSp>
          <p:nvGrpSpPr>
            <p:cNvPr id="220" name="Google Shape;220;p14"/>
            <p:cNvGrpSpPr/>
            <p:nvPr/>
          </p:nvGrpSpPr>
          <p:grpSpPr>
            <a:xfrm>
              <a:off x="964800" y="6844752"/>
              <a:ext cx="1828800" cy="1828800"/>
              <a:chOff x="-9408675" y="10030575"/>
              <a:chExt cx="1828800" cy="1828800"/>
            </a:xfrm>
          </p:grpSpPr>
          <p:sp>
            <p:nvSpPr>
              <p:cNvPr id="221" name="Google Shape;221;p14"/>
              <p:cNvSpPr/>
              <p:nvPr/>
            </p:nvSpPr>
            <p:spPr>
              <a:xfrm>
                <a:off x="-9408675" y="10030575"/>
                <a:ext cx="1828800" cy="1828800"/>
              </a:xfrm>
              <a:prstGeom prst="ellipse">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18494"/>
                  </a:solidFill>
                </a:endParaRPr>
              </a:p>
            </p:txBody>
          </p:sp>
          <p:sp>
            <p:nvSpPr>
              <p:cNvPr id="222" name="Google Shape;222;p14"/>
              <p:cNvSpPr/>
              <p:nvPr/>
            </p:nvSpPr>
            <p:spPr>
              <a:xfrm>
                <a:off x="-9166425" y="10272825"/>
                <a:ext cx="1344300" cy="1344300"/>
              </a:xfrm>
              <a:prstGeom prst="ellipse">
                <a:avLst/>
              </a:prstGeom>
              <a:solidFill>
                <a:srgbClr val="F1F1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0" b="1">
                    <a:solidFill>
                      <a:srgbClr val="018494"/>
                    </a:solidFill>
                    <a:latin typeface="Poppins"/>
                    <a:ea typeface="Poppins"/>
                    <a:cs typeface="Poppins"/>
                    <a:sym typeface="Poppins"/>
                  </a:rPr>
                  <a:t>1</a:t>
                </a:r>
                <a:endParaRPr>
                  <a:solidFill>
                    <a:srgbClr val="018494"/>
                  </a:solidFill>
                </a:endParaRPr>
              </a:p>
            </p:txBody>
          </p:sp>
        </p:grpSp>
      </p:grpSp>
      <p:grpSp>
        <p:nvGrpSpPr>
          <p:cNvPr id="223" name="Google Shape;223;p14"/>
          <p:cNvGrpSpPr/>
          <p:nvPr/>
        </p:nvGrpSpPr>
        <p:grpSpPr>
          <a:xfrm>
            <a:off x="262860" y="1442890"/>
            <a:ext cx="5542173" cy="3063300"/>
            <a:chOff x="34332645" y="4023960"/>
            <a:chExt cx="3063300" cy="3063300"/>
          </a:xfrm>
        </p:grpSpPr>
        <p:sp>
          <p:nvSpPr>
            <p:cNvPr id="224" name="Google Shape;224;p14"/>
            <p:cNvSpPr/>
            <p:nvPr/>
          </p:nvSpPr>
          <p:spPr>
            <a:xfrm>
              <a:off x="34364295" y="4055600"/>
              <a:ext cx="30000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5400" dirty="0">
                <a:solidFill>
                  <a:srgbClr val="EBDECB"/>
                </a:solidFill>
                <a:latin typeface="Roboto"/>
                <a:ea typeface="Roboto"/>
                <a:cs typeface="Roboto"/>
                <a:sym typeface="Roboto"/>
              </a:endParaRPr>
            </a:p>
          </p:txBody>
        </p:sp>
        <p:sp>
          <p:nvSpPr>
            <p:cNvPr id="225" name="Google Shape;225;p14"/>
            <p:cNvSpPr/>
            <p:nvPr/>
          </p:nvSpPr>
          <p:spPr>
            <a:xfrm rot="-6444">
              <a:off x="34332644" y="40242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6" name="Google Shape;226;p14"/>
            <p:cNvSpPr/>
            <p:nvPr/>
          </p:nvSpPr>
          <p:spPr>
            <a:xfrm rot="-6444">
              <a:off x="35018444" y="40242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7" name="Google Shape;227;p14"/>
            <p:cNvSpPr/>
            <p:nvPr/>
          </p:nvSpPr>
          <p:spPr>
            <a:xfrm rot="-6444">
              <a:off x="35704244" y="40242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8" name="Google Shape;228;p14"/>
            <p:cNvSpPr/>
            <p:nvPr/>
          </p:nvSpPr>
          <p:spPr>
            <a:xfrm rot="-6444">
              <a:off x="36390044" y="40242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9" name="Google Shape;229;p14"/>
            <p:cNvSpPr/>
            <p:nvPr/>
          </p:nvSpPr>
          <p:spPr>
            <a:xfrm rot="-6444">
              <a:off x="37075844" y="40242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0" name="Google Shape;230;p14"/>
            <p:cNvSpPr/>
            <p:nvPr/>
          </p:nvSpPr>
          <p:spPr>
            <a:xfrm rot="5393556">
              <a:off x="34209644" y="41472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1" name="Google Shape;231;p14"/>
            <p:cNvSpPr/>
            <p:nvPr/>
          </p:nvSpPr>
          <p:spPr>
            <a:xfrm rot="5393556">
              <a:off x="34209644" y="48330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2" name="Google Shape;232;p14"/>
            <p:cNvSpPr/>
            <p:nvPr/>
          </p:nvSpPr>
          <p:spPr>
            <a:xfrm rot="5393556">
              <a:off x="34209644" y="55188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3" name="Google Shape;233;p14"/>
            <p:cNvSpPr/>
            <p:nvPr/>
          </p:nvSpPr>
          <p:spPr>
            <a:xfrm rot="5393556">
              <a:off x="34209644" y="62046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4" name="Google Shape;234;p14"/>
            <p:cNvSpPr/>
            <p:nvPr/>
          </p:nvSpPr>
          <p:spPr>
            <a:xfrm rot="5393556">
              <a:off x="34209644" y="68904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5" name="Google Shape;235;p14"/>
            <p:cNvSpPr/>
            <p:nvPr/>
          </p:nvSpPr>
          <p:spPr>
            <a:xfrm rot="5393556">
              <a:off x="37198844" y="41472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6" name="Google Shape;236;p14"/>
            <p:cNvSpPr/>
            <p:nvPr/>
          </p:nvSpPr>
          <p:spPr>
            <a:xfrm rot="5393556">
              <a:off x="37198844" y="48330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7" name="Google Shape;237;p14"/>
            <p:cNvSpPr/>
            <p:nvPr/>
          </p:nvSpPr>
          <p:spPr>
            <a:xfrm rot="5393556">
              <a:off x="37198844" y="55188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8" name="Google Shape;238;p14"/>
            <p:cNvSpPr/>
            <p:nvPr/>
          </p:nvSpPr>
          <p:spPr>
            <a:xfrm rot="5393556">
              <a:off x="37198844" y="62046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9" name="Google Shape;239;p14"/>
            <p:cNvSpPr/>
            <p:nvPr/>
          </p:nvSpPr>
          <p:spPr>
            <a:xfrm rot="5393556">
              <a:off x="37198844" y="68904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0" name="Google Shape;240;p14"/>
            <p:cNvSpPr/>
            <p:nvPr/>
          </p:nvSpPr>
          <p:spPr>
            <a:xfrm rot="-6444">
              <a:off x="34332644" y="70134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1" name="Google Shape;241;p14"/>
            <p:cNvSpPr/>
            <p:nvPr/>
          </p:nvSpPr>
          <p:spPr>
            <a:xfrm rot="-6444">
              <a:off x="35018444" y="70134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2" name="Google Shape;242;p14"/>
            <p:cNvSpPr/>
            <p:nvPr/>
          </p:nvSpPr>
          <p:spPr>
            <a:xfrm rot="-6444">
              <a:off x="35704244" y="70134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3" name="Google Shape;243;p14"/>
            <p:cNvSpPr/>
            <p:nvPr/>
          </p:nvSpPr>
          <p:spPr>
            <a:xfrm rot="-6444">
              <a:off x="36390044" y="70134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4" name="Google Shape;244;p14"/>
            <p:cNvSpPr/>
            <p:nvPr/>
          </p:nvSpPr>
          <p:spPr>
            <a:xfrm rot="-6444">
              <a:off x="37075844" y="7013460"/>
              <a:ext cx="320101" cy="73500"/>
            </a:xfrm>
            <a:prstGeom prst="rect">
              <a:avLst/>
            </a:prstGeom>
            <a:solidFill>
              <a:srgbClr val="0184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68027DB0396FA448F7FC695D07C598A" ma:contentTypeVersion="17" ma:contentTypeDescription="Creare un nuovo documento." ma:contentTypeScope="" ma:versionID="9e8fe85a754d4c2a2295dd033362423c">
  <xsd:schema xmlns:xsd="http://www.w3.org/2001/XMLSchema" xmlns:xs="http://www.w3.org/2001/XMLSchema" xmlns:p="http://schemas.microsoft.com/office/2006/metadata/properties" xmlns:ns2="9bc86370-3473-466b-9087-363760b29e26" xmlns:ns3="e21c3f0e-96ea-47a3-9f6c-3556286fb20a" targetNamespace="http://schemas.microsoft.com/office/2006/metadata/properties" ma:root="true" ma:fieldsID="e851f3b0ba9ac969589489c957ac7df2" ns2:_="" ns3:_="">
    <xsd:import namespace="9bc86370-3473-466b-9087-363760b29e26"/>
    <xsd:import namespace="e21c3f0e-96ea-47a3-9f6c-3556286fb20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c86370-3473-466b-9087-363760b29e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Tag immagine" ma:readOnly="false" ma:fieldId="{5cf76f15-5ced-4ddc-b409-7134ff3c332f}" ma:taxonomyMulti="true" ma:sspId="ec8f793e-06c2-44a4-acd0-724d8766bb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1c3f0e-96ea-47a3-9f6c-3556286fb20a"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element name="TaxCatchAll" ma:index="21" nillable="true" ma:displayName="Taxonomy Catch All Column" ma:hidden="true" ma:list="{1b0e5c7a-6d5b-45c0-ac1d-0546163838d2}" ma:internalName="TaxCatchAll" ma:showField="CatchAllData" ma:web="e21c3f0e-96ea-47a3-9f6c-3556286fb2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43849D-2D00-478D-8BB0-CB971859ED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c86370-3473-466b-9087-363760b29e26"/>
    <ds:schemaRef ds:uri="e21c3f0e-96ea-47a3-9f6c-3556286fb2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E174DB-CD87-4C32-B10E-477A1432C3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TotalTime>
  <Words>1248</Words>
  <Application>Microsoft Office PowerPoint</Application>
  <PresentationFormat>Personalizzato</PresentationFormat>
  <Paragraphs>119</Paragraphs>
  <Slides>2</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vt:i4>
      </vt:variant>
    </vt:vector>
  </HeadingPairs>
  <TitlesOfParts>
    <vt:vector size="7" baseType="lpstr">
      <vt:lpstr>Poppins</vt:lpstr>
      <vt:lpstr>Roboto</vt:lpstr>
      <vt:lpstr>Arial</vt:lpstr>
      <vt:lpstr>Poppins Medium</vt:lpstr>
      <vt:lpstr>Simple Light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dbalbino</cp:lastModifiedBy>
  <cp:revision>2</cp:revision>
  <dcterms:modified xsi:type="dcterms:W3CDTF">2024-06-05T14:06:59Z</dcterms:modified>
</cp:coreProperties>
</file>